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47" r:id="rId2"/>
    <p:sldId id="348" r:id="rId3"/>
    <p:sldId id="353" r:id="rId4"/>
    <p:sldId id="269" r:id="rId5"/>
    <p:sldId id="339" r:id="rId6"/>
    <p:sldId id="345" r:id="rId7"/>
    <p:sldId id="358" r:id="rId8"/>
    <p:sldId id="359" r:id="rId9"/>
    <p:sldId id="360" r:id="rId10"/>
    <p:sldId id="361" r:id="rId11"/>
    <p:sldId id="362" r:id="rId12"/>
    <p:sldId id="369" r:id="rId13"/>
    <p:sldId id="370" r:id="rId14"/>
    <p:sldId id="371" r:id="rId15"/>
    <p:sldId id="273" r:id="rId16"/>
    <p:sldId id="272" r:id="rId17"/>
    <p:sldId id="354" r:id="rId18"/>
    <p:sldId id="355" r:id="rId19"/>
    <p:sldId id="363" r:id="rId20"/>
    <p:sldId id="356" r:id="rId21"/>
    <p:sldId id="357" r:id="rId22"/>
    <p:sldId id="366" r:id="rId23"/>
    <p:sldId id="367" r:id="rId24"/>
    <p:sldId id="368" r:id="rId25"/>
    <p:sldId id="322" r:id="rId26"/>
  </p:sldIdLst>
  <p:sldSz cx="12192000" cy="6858000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22A35"/>
    <a:srgbClr val="334658"/>
    <a:srgbClr val="2C3948"/>
    <a:srgbClr val="6CC9BF"/>
    <a:srgbClr val="EBEBEB"/>
    <a:srgbClr val="139F84"/>
    <a:srgbClr val="9757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6" autoAdjust="0"/>
    <p:restoredTop sz="86745" autoAdjust="0"/>
  </p:normalViewPr>
  <p:slideViewPr>
    <p:cSldViewPr snapToGrid="0">
      <p:cViewPr varScale="1">
        <p:scale>
          <a:sx n="63" d="100"/>
          <a:sy n="63" d="100"/>
        </p:scale>
        <p:origin x="800" y="5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2430A7-C1AE-4F38-A548-99BC56BB61F3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EB1C9612-525C-447A-B158-35F69E2CB878}">
      <dgm:prSet/>
      <dgm:spPr/>
      <dgm:t>
        <a:bodyPr/>
        <a:lstStyle/>
        <a:p>
          <a:r>
            <a:rPr lang="en-IN" dirty="0"/>
            <a:t>Stallion WMS.FLEXI </a:t>
          </a:r>
        </a:p>
      </dgm:t>
    </dgm:pt>
    <dgm:pt modelId="{42D84021-8A60-47E8-BF76-ACB96868A4B6}" type="parTrans" cxnId="{CD5AD38E-EAA4-453A-9CA7-37FECF1E7789}">
      <dgm:prSet/>
      <dgm:spPr/>
      <dgm:t>
        <a:bodyPr/>
        <a:lstStyle/>
        <a:p>
          <a:endParaRPr lang="en-IN"/>
        </a:p>
      </dgm:t>
    </dgm:pt>
    <dgm:pt modelId="{909BB702-954D-4897-9A3F-757EDF78432C}" type="sibTrans" cxnId="{CD5AD38E-EAA4-453A-9CA7-37FECF1E7789}">
      <dgm:prSet/>
      <dgm:spPr/>
      <dgm:t>
        <a:bodyPr/>
        <a:lstStyle/>
        <a:p>
          <a:endParaRPr lang="en-IN"/>
        </a:p>
      </dgm:t>
    </dgm:pt>
    <dgm:pt modelId="{D1932257-92CF-40B3-B458-1C987355AD57}" type="pres">
      <dgm:prSet presAssocID="{8A2430A7-C1AE-4F38-A548-99BC56BB61F3}" presName="Name0" presStyleCnt="0">
        <dgm:presLayoutVars>
          <dgm:dir/>
          <dgm:animOne val="branch"/>
          <dgm:animLvl val="lvl"/>
        </dgm:presLayoutVars>
      </dgm:prSet>
      <dgm:spPr/>
    </dgm:pt>
    <dgm:pt modelId="{92A81D05-97CB-4F61-AD2D-AB410EA8BB5B}" type="pres">
      <dgm:prSet presAssocID="{EB1C9612-525C-447A-B158-35F69E2CB878}" presName="chaos" presStyleCnt="0"/>
      <dgm:spPr/>
    </dgm:pt>
    <dgm:pt modelId="{6A95464F-C821-42DC-9A3A-B6B73F6A3802}" type="pres">
      <dgm:prSet presAssocID="{EB1C9612-525C-447A-B158-35F69E2CB878}" presName="parTx1" presStyleLbl="revTx" presStyleIdx="0" presStyleCnt="1"/>
      <dgm:spPr/>
    </dgm:pt>
    <dgm:pt modelId="{253D4880-79A6-4349-B3C2-CD4D67987F87}" type="pres">
      <dgm:prSet presAssocID="{EB1C9612-525C-447A-B158-35F69E2CB878}" presName="c1" presStyleLbl="node1" presStyleIdx="0" presStyleCnt="18"/>
      <dgm:spPr/>
    </dgm:pt>
    <dgm:pt modelId="{11FB3EF1-925E-4B4C-99AE-9E08183A5662}" type="pres">
      <dgm:prSet presAssocID="{EB1C9612-525C-447A-B158-35F69E2CB878}" presName="c2" presStyleLbl="node1" presStyleIdx="1" presStyleCnt="18"/>
      <dgm:spPr/>
    </dgm:pt>
    <dgm:pt modelId="{492090E7-45E9-4C25-9DA9-925AE7FB6943}" type="pres">
      <dgm:prSet presAssocID="{EB1C9612-525C-447A-B158-35F69E2CB878}" presName="c3" presStyleLbl="node1" presStyleIdx="2" presStyleCnt="18"/>
      <dgm:spPr/>
    </dgm:pt>
    <dgm:pt modelId="{EADD5BCF-30B9-4A88-911A-9E7E5DB4C111}" type="pres">
      <dgm:prSet presAssocID="{EB1C9612-525C-447A-B158-35F69E2CB878}" presName="c4" presStyleLbl="node1" presStyleIdx="3" presStyleCnt="18"/>
      <dgm:spPr/>
    </dgm:pt>
    <dgm:pt modelId="{7D288BBA-C20E-445E-BA6F-105B6E1246B5}" type="pres">
      <dgm:prSet presAssocID="{EB1C9612-525C-447A-B158-35F69E2CB878}" presName="c5" presStyleLbl="node1" presStyleIdx="4" presStyleCnt="18"/>
      <dgm:spPr/>
    </dgm:pt>
    <dgm:pt modelId="{5ED9B7A4-596D-4DDE-A3F4-1DB1076D3C75}" type="pres">
      <dgm:prSet presAssocID="{EB1C9612-525C-447A-B158-35F69E2CB878}" presName="c6" presStyleLbl="node1" presStyleIdx="5" presStyleCnt="18"/>
      <dgm:spPr/>
    </dgm:pt>
    <dgm:pt modelId="{0951F646-4861-4E0A-A9A0-EF2A47341492}" type="pres">
      <dgm:prSet presAssocID="{EB1C9612-525C-447A-B158-35F69E2CB878}" presName="c7" presStyleLbl="node1" presStyleIdx="6" presStyleCnt="18"/>
      <dgm:spPr/>
    </dgm:pt>
    <dgm:pt modelId="{89AC5297-1275-4940-908E-1F5B142E7517}" type="pres">
      <dgm:prSet presAssocID="{EB1C9612-525C-447A-B158-35F69E2CB878}" presName="c8" presStyleLbl="node1" presStyleIdx="7" presStyleCnt="18"/>
      <dgm:spPr/>
    </dgm:pt>
    <dgm:pt modelId="{33BBD71E-C703-4403-8476-6F526AFEA22D}" type="pres">
      <dgm:prSet presAssocID="{EB1C9612-525C-447A-B158-35F69E2CB878}" presName="c9" presStyleLbl="node1" presStyleIdx="8" presStyleCnt="18"/>
      <dgm:spPr/>
    </dgm:pt>
    <dgm:pt modelId="{73A0620A-2D16-41DE-B389-649DBD48CDF3}" type="pres">
      <dgm:prSet presAssocID="{EB1C9612-525C-447A-B158-35F69E2CB878}" presName="c10" presStyleLbl="node1" presStyleIdx="9" presStyleCnt="18"/>
      <dgm:spPr/>
    </dgm:pt>
    <dgm:pt modelId="{52DB5CFF-CC5F-498F-9167-2CDED4D87999}" type="pres">
      <dgm:prSet presAssocID="{EB1C9612-525C-447A-B158-35F69E2CB878}" presName="c11" presStyleLbl="node1" presStyleIdx="10" presStyleCnt="18"/>
      <dgm:spPr/>
    </dgm:pt>
    <dgm:pt modelId="{E5B13CFB-17EA-4F5B-AC79-79D4BA536FDA}" type="pres">
      <dgm:prSet presAssocID="{EB1C9612-525C-447A-B158-35F69E2CB878}" presName="c12" presStyleLbl="node1" presStyleIdx="11" presStyleCnt="18"/>
      <dgm:spPr/>
    </dgm:pt>
    <dgm:pt modelId="{37C327B7-C8AF-4A8C-9C05-1823860D59DD}" type="pres">
      <dgm:prSet presAssocID="{EB1C9612-525C-447A-B158-35F69E2CB878}" presName="c13" presStyleLbl="node1" presStyleIdx="12" presStyleCnt="18"/>
      <dgm:spPr/>
    </dgm:pt>
    <dgm:pt modelId="{8BFD7C5D-BE90-4C04-95E6-14C07FB58963}" type="pres">
      <dgm:prSet presAssocID="{EB1C9612-525C-447A-B158-35F69E2CB878}" presName="c14" presStyleLbl="node1" presStyleIdx="13" presStyleCnt="18"/>
      <dgm:spPr/>
    </dgm:pt>
    <dgm:pt modelId="{7BDC0920-4B20-4CD8-AFE1-4EA5C7CB91FC}" type="pres">
      <dgm:prSet presAssocID="{EB1C9612-525C-447A-B158-35F69E2CB878}" presName="c15" presStyleLbl="node1" presStyleIdx="14" presStyleCnt="18"/>
      <dgm:spPr/>
    </dgm:pt>
    <dgm:pt modelId="{E2F433CE-94E3-4FE9-8F86-A759FC87715F}" type="pres">
      <dgm:prSet presAssocID="{EB1C9612-525C-447A-B158-35F69E2CB878}" presName="c16" presStyleLbl="node1" presStyleIdx="15" presStyleCnt="18"/>
      <dgm:spPr/>
    </dgm:pt>
    <dgm:pt modelId="{838E9B99-056B-442B-8AA8-F70620E8350A}" type="pres">
      <dgm:prSet presAssocID="{EB1C9612-525C-447A-B158-35F69E2CB878}" presName="c17" presStyleLbl="node1" presStyleIdx="16" presStyleCnt="18"/>
      <dgm:spPr/>
    </dgm:pt>
    <dgm:pt modelId="{82A9ABAD-97F2-45AF-87EC-A43E09B7E644}" type="pres">
      <dgm:prSet presAssocID="{EB1C9612-525C-447A-B158-35F69E2CB878}" presName="c18" presStyleLbl="node1" presStyleIdx="17" presStyleCnt="18"/>
      <dgm:spPr/>
    </dgm:pt>
  </dgm:ptLst>
  <dgm:cxnLst>
    <dgm:cxn modelId="{7ED7C668-449D-45D5-B2DA-2A6ABE499109}" type="presOf" srcId="{EB1C9612-525C-447A-B158-35F69E2CB878}" destId="{6A95464F-C821-42DC-9A3A-B6B73F6A3802}" srcOrd="0" destOrd="0" presId="urn:microsoft.com/office/officeart/2009/3/layout/RandomtoResultProcess"/>
    <dgm:cxn modelId="{CD5AD38E-EAA4-453A-9CA7-37FECF1E7789}" srcId="{8A2430A7-C1AE-4F38-A548-99BC56BB61F3}" destId="{EB1C9612-525C-447A-B158-35F69E2CB878}" srcOrd="0" destOrd="0" parTransId="{42D84021-8A60-47E8-BF76-ACB96868A4B6}" sibTransId="{909BB702-954D-4897-9A3F-757EDF78432C}"/>
    <dgm:cxn modelId="{7A2364A3-88B8-43D7-9944-2D797BE6AE06}" type="presOf" srcId="{8A2430A7-C1AE-4F38-A548-99BC56BB61F3}" destId="{D1932257-92CF-40B3-B458-1C987355AD57}" srcOrd="0" destOrd="0" presId="urn:microsoft.com/office/officeart/2009/3/layout/RandomtoResultProcess"/>
    <dgm:cxn modelId="{13D2CABD-94B4-43A3-B2DE-C7D67C74E15B}" type="presParOf" srcId="{D1932257-92CF-40B3-B458-1C987355AD57}" destId="{92A81D05-97CB-4F61-AD2D-AB410EA8BB5B}" srcOrd="0" destOrd="0" presId="urn:microsoft.com/office/officeart/2009/3/layout/RandomtoResultProcess"/>
    <dgm:cxn modelId="{76970BED-1AFD-453D-920D-2C0FEF3A842D}" type="presParOf" srcId="{92A81D05-97CB-4F61-AD2D-AB410EA8BB5B}" destId="{6A95464F-C821-42DC-9A3A-B6B73F6A3802}" srcOrd="0" destOrd="0" presId="urn:microsoft.com/office/officeart/2009/3/layout/RandomtoResultProcess"/>
    <dgm:cxn modelId="{77755095-B131-4B91-96BF-3234150636DF}" type="presParOf" srcId="{92A81D05-97CB-4F61-AD2D-AB410EA8BB5B}" destId="{253D4880-79A6-4349-B3C2-CD4D67987F87}" srcOrd="1" destOrd="0" presId="urn:microsoft.com/office/officeart/2009/3/layout/RandomtoResultProcess"/>
    <dgm:cxn modelId="{9531B116-555D-44A8-AA4D-6CA255E58706}" type="presParOf" srcId="{92A81D05-97CB-4F61-AD2D-AB410EA8BB5B}" destId="{11FB3EF1-925E-4B4C-99AE-9E08183A5662}" srcOrd="2" destOrd="0" presId="urn:microsoft.com/office/officeart/2009/3/layout/RandomtoResultProcess"/>
    <dgm:cxn modelId="{E120F7F1-0695-4049-A818-AB4D56337188}" type="presParOf" srcId="{92A81D05-97CB-4F61-AD2D-AB410EA8BB5B}" destId="{492090E7-45E9-4C25-9DA9-925AE7FB6943}" srcOrd="3" destOrd="0" presId="urn:microsoft.com/office/officeart/2009/3/layout/RandomtoResultProcess"/>
    <dgm:cxn modelId="{3AD1FEE2-1C84-4A82-9B10-5D655CAB6705}" type="presParOf" srcId="{92A81D05-97CB-4F61-AD2D-AB410EA8BB5B}" destId="{EADD5BCF-30B9-4A88-911A-9E7E5DB4C111}" srcOrd="4" destOrd="0" presId="urn:microsoft.com/office/officeart/2009/3/layout/RandomtoResultProcess"/>
    <dgm:cxn modelId="{265EBA8F-9FC2-43D7-A9D9-72FD53346B4D}" type="presParOf" srcId="{92A81D05-97CB-4F61-AD2D-AB410EA8BB5B}" destId="{7D288BBA-C20E-445E-BA6F-105B6E1246B5}" srcOrd="5" destOrd="0" presId="urn:microsoft.com/office/officeart/2009/3/layout/RandomtoResultProcess"/>
    <dgm:cxn modelId="{F40F7FFB-9F5B-4B8F-B9CF-54AE764C7077}" type="presParOf" srcId="{92A81D05-97CB-4F61-AD2D-AB410EA8BB5B}" destId="{5ED9B7A4-596D-4DDE-A3F4-1DB1076D3C75}" srcOrd="6" destOrd="0" presId="urn:microsoft.com/office/officeart/2009/3/layout/RandomtoResultProcess"/>
    <dgm:cxn modelId="{11AB0DF9-AC26-4215-B707-DBDDE7039AD7}" type="presParOf" srcId="{92A81D05-97CB-4F61-AD2D-AB410EA8BB5B}" destId="{0951F646-4861-4E0A-A9A0-EF2A47341492}" srcOrd="7" destOrd="0" presId="urn:microsoft.com/office/officeart/2009/3/layout/RandomtoResultProcess"/>
    <dgm:cxn modelId="{8820D7B6-D27C-4738-9174-4E7CE97D685A}" type="presParOf" srcId="{92A81D05-97CB-4F61-AD2D-AB410EA8BB5B}" destId="{89AC5297-1275-4940-908E-1F5B142E7517}" srcOrd="8" destOrd="0" presId="urn:microsoft.com/office/officeart/2009/3/layout/RandomtoResultProcess"/>
    <dgm:cxn modelId="{CD958BEE-0751-481D-A612-E655A73EE787}" type="presParOf" srcId="{92A81D05-97CB-4F61-AD2D-AB410EA8BB5B}" destId="{33BBD71E-C703-4403-8476-6F526AFEA22D}" srcOrd="9" destOrd="0" presId="urn:microsoft.com/office/officeart/2009/3/layout/RandomtoResultProcess"/>
    <dgm:cxn modelId="{3A557496-37E1-4D6F-B1C6-09AB235C00CE}" type="presParOf" srcId="{92A81D05-97CB-4F61-AD2D-AB410EA8BB5B}" destId="{73A0620A-2D16-41DE-B389-649DBD48CDF3}" srcOrd="10" destOrd="0" presId="urn:microsoft.com/office/officeart/2009/3/layout/RandomtoResultProcess"/>
    <dgm:cxn modelId="{86F66528-92BF-4681-B288-7C5BE9A4B7ED}" type="presParOf" srcId="{92A81D05-97CB-4F61-AD2D-AB410EA8BB5B}" destId="{52DB5CFF-CC5F-498F-9167-2CDED4D87999}" srcOrd="11" destOrd="0" presId="urn:microsoft.com/office/officeart/2009/3/layout/RandomtoResultProcess"/>
    <dgm:cxn modelId="{B2F918C4-F534-4A94-B368-60B69151DB75}" type="presParOf" srcId="{92A81D05-97CB-4F61-AD2D-AB410EA8BB5B}" destId="{E5B13CFB-17EA-4F5B-AC79-79D4BA536FDA}" srcOrd="12" destOrd="0" presId="urn:microsoft.com/office/officeart/2009/3/layout/RandomtoResultProcess"/>
    <dgm:cxn modelId="{49D08C53-8439-43BB-BAD9-F76755244A77}" type="presParOf" srcId="{92A81D05-97CB-4F61-AD2D-AB410EA8BB5B}" destId="{37C327B7-C8AF-4A8C-9C05-1823860D59DD}" srcOrd="13" destOrd="0" presId="urn:microsoft.com/office/officeart/2009/3/layout/RandomtoResultProcess"/>
    <dgm:cxn modelId="{286058BC-1842-46C6-889C-9627542B8043}" type="presParOf" srcId="{92A81D05-97CB-4F61-AD2D-AB410EA8BB5B}" destId="{8BFD7C5D-BE90-4C04-95E6-14C07FB58963}" srcOrd="14" destOrd="0" presId="urn:microsoft.com/office/officeart/2009/3/layout/RandomtoResultProcess"/>
    <dgm:cxn modelId="{AA094FD7-1DD7-406A-9D61-970904505281}" type="presParOf" srcId="{92A81D05-97CB-4F61-AD2D-AB410EA8BB5B}" destId="{7BDC0920-4B20-4CD8-AFE1-4EA5C7CB91FC}" srcOrd="15" destOrd="0" presId="urn:microsoft.com/office/officeart/2009/3/layout/RandomtoResultProcess"/>
    <dgm:cxn modelId="{8D12D9F3-60EB-451E-9EBD-4135FDFE4A6C}" type="presParOf" srcId="{92A81D05-97CB-4F61-AD2D-AB410EA8BB5B}" destId="{E2F433CE-94E3-4FE9-8F86-A759FC87715F}" srcOrd="16" destOrd="0" presId="urn:microsoft.com/office/officeart/2009/3/layout/RandomtoResultProcess"/>
    <dgm:cxn modelId="{21F1CA4B-74BB-4E19-AEAD-109C0BD79E00}" type="presParOf" srcId="{92A81D05-97CB-4F61-AD2D-AB410EA8BB5B}" destId="{838E9B99-056B-442B-8AA8-F70620E8350A}" srcOrd="17" destOrd="0" presId="urn:microsoft.com/office/officeart/2009/3/layout/RandomtoResultProcess"/>
    <dgm:cxn modelId="{CC3559DF-85C0-4E1A-9568-F7E2D49B5323}" type="presParOf" srcId="{92A81D05-97CB-4F61-AD2D-AB410EA8BB5B}" destId="{82A9ABAD-97F2-45AF-87EC-A43E09B7E644}" srcOrd="18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5464F-C821-42DC-9A3A-B6B73F6A3802}">
      <dsp:nvSpPr>
        <dsp:cNvPr id="0" name=""/>
        <dsp:cNvSpPr/>
      </dsp:nvSpPr>
      <dsp:spPr>
        <a:xfrm>
          <a:off x="186210" y="1680404"/>
          <a:ext cx="2769212" cy="912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2900" kern="1200" dirty="0"/>
            <a:t>Stallion WMS.FLEXI </a:t>
          </a:r>
        </a:p>
      </dsp:txBody>
      <dsp:txXfrm>
        <a:off x="186210" y="1680404"/>
        <a:ext cx="2769212" cy="912581"/>
      </dsp:txXfrm>
    </dsp:sp>
    <dsp:sp modelId="{253D4880-79A6-4349-B3C2-CD4D67987F87}">
      <dsp:nvSpPr>
        <dsp:cNvPr id="0" name=""/>
        <dsp:cNvSpPr/>
      </dsp:nvSpPr>
      <dsp:spPr>
        <a:xfrm>
          <a:off x="183064" y="1402854"/>
          <a:ext cx="220278" cy="22027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FB3EF1-925E-4B4C-99AE-9E08183A5662}">
      <dsp:nvSpPr>
        <dsp:cNvPr id="0" name=""/>
        <dsp:cNvSpPr/>
      </dsp:nvSpPr>
      <dsp:spPr>
        <a:xfrm>
          <a:off x="337258" y="1094464"/>
          <a:ext cx="220278" cy="220278"/>
        </a:xfrm>
        <a:prstGeom prst="ellipse">
          <a:avLst/>
        </a:prstGeom>
        <a:solidFill>
          <a:schemeClr val="accent2">
            <a:hueOff val="-255773"/>
            <a:satOff val="-1697"/>
            <a:lumOff val="5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090E7-45E9-4C25-9DA9-925AE7FB6943}">
      <dsp:nvSpPr>
        <dsp:cNvPr id="0" name=""/>
        <dsp:cNvSpPr/>
      </dsp:nvSpPr>
      <dsp:spPr>
        <a:xfrm>
          <a:off x="707326" y="1156142"/>
          <a:ext cx="346151" cy="346151"/>
        </a:xfrm>
        <a:prstGeom prst="ellipse">
          <a:avLst/>
        </a:prstGeom>
        <a:solidFill>
          <a:schemeClr val="accent2">
            <a:hueOff val="-511546"/>
            <a:satOff val="-3394"/>
            <a:lumOff val="11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DD5BCF-30B9-4A88-911A-9E7E5DB4C111}">
      <dsp:nvSpPr>
        <dsp:cNvPr id="0" name=""/>
        <dsp:cNvSpPr/>
      </dsp:nvSpPr>
      <dsp:spPr>
        <a:xfrm>
          <a:off x="1015715" y="816914"/>
          <a:ext cx="220278" cy="220278"/>
        </a:xfrm>
        <a:prstGeom prst="ellipse">
          <a:avLst/>
        </a:prstGeom>
        <a:solidFill>
          <a:schemeClr val="accent2">
            <a:hueOff val="-767318"/>
            <a:satOff val="-5091"/>
            <a:lumOff val="17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288BBA-C20E-445E-BA6F-105B6E1246B5}">
      <dsp:nvSpPr>
        <dsp:cNvPr id="0" name=""/>
        <dsp:cNvSpPr/>
      </dsp:nvSpPr>
      <dsp:spPr>
        <a:xfrm>
          <a:off x="1416622" y="693558"/>
          <a:ext cx="220278" cy="220278"/>
        </a:xfrm>
        <a:prstGeom prst="ellipse">
          <a:avLst/>
        </a:prstGeom>
        <a:solidFill>
          <a:schemeClr val="accent2">
            <a:hueOff val="-1023091"/>
            <a:satOff val="-6788"/>
            <a:lumOff val="2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D9B7A4-596D-4DDE-A3F4-1DB1076D3C75}">
      <dsp:nvSpPr>
        <dsp:cNvPr id="0" name=""/>
        <dsp:cNvSpPr/>
      </dsp:nvSpPr>
      <dsp:spPr>
        <a:xfrm>
          <a:off x="1910045" y="909430"/>
          <a:ext cx="220278" cy="220278"/>
        </a:xfrm>
        <a:prstGeom prst="ellipse">
          <a:avLst/>
        </a:prstGeom>
        <a:solidFill>
          <a:schemeClr val="accent2">
            <a:hueOff val="-1278864"/>
            <a:satOff val="-8485"/>
            <a:lumOff val="2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51F646-4861-4E0A-A9A0-EF2A47341492}">
      <dsp:nvSpPr>
        <dsp:cNvPr id="0" name=""/>
        <dsp:cNvSpPr/>
      </dsp:nvSpPr>
      <dsp:spPr>
        <a:xfrm>
          <a:off x="2218434" y="1063625"/>
          <a:ext cx="346151" cy="346151"/>
        </a:xfrm>
        <a:prstGeom prst="ellipse">
          <a:avLst/>
        </a:prstGeom>
        <a:solidFill>
          <a:schemeClr val="accent2">
            <a:hueOff val="-1534637"/>
            <a:satOff val="-10182"/>
            <a:lumOff val="34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AC5297-1275-4940-908E-1F5B142E7517}">
      <dsp:nvSpPr>
        <dsp:cNvPr id="0" name=""/>
        <dsp:cNvSpPr/>
      </dsp:nvSpPr>
      <dsp:spPr>
        <a:xfrm>
          <a:off x="2650180" y="1402854"/>
          <a:ext cx="220278" cy="220278"/>
        </a:xfrm>
        <a:prstGeom prst="ellipse">
          <a:avLst/>
        </a:prstGeom>
        <a:solidFill>
          <a:schemeClr val="accent2">
            <a:hueOff val="-1790409"/>
            <a:satOff val="-11879"/>
            <a:lumOff val="40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BD71E-C703-4403-8476-6F526AFEA22D}">
      <dsp:nvSpPr>
        <dsp:cNvPr id="0" name=""/>
        <dsp:cNvSpPr/>
      </dsp:nvSpPr>
      <dsp:spPr>
        <a:xfrm>
          <a:off x="2835214" y="1742082"/>
          <a:ext cx="220278" cy="220278"/>
        </a:xfrm>
        <a:prstGeom prst="ellipse">
          <a:avLst/>
        </a:prstGeom>
        <a:solidFill>
          <a:schemeClr val="accent2">
            <a:hueOff val="-2046182"/>
            <a:satOff val="-13576"/>
            <a:lumOff val="46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0620A-2D16-41DE-B389-649DBD48CDF3}">
      <dsp:nvSpPr>
        <dsp:cNvPr id="0" name=""/>
        <dsp:cNvSpPr/>
      </dsp:nvSpPr>
      <dsp:spPr>
        <a:xfrm>
          <a:off x="1231588" y="1094464"/>
          <a:ext cx="566429" cy="566429"/>
        </a:xfrm>
        <a:prstGeom prst="ellipse">
          <a:avLst/>
        </a:prstGeom>
        <a:solidFill>
          <a:schemeClr val="accent2">
            <a:hueOff val="-2301955"/>
            <a:satOff val="-15274"/>
            <a:lumOff val="51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B5CFF-CC5F-498F-9167-2CDED4D87999}">
      <dsp:nvSpPr>
        <dsp:cNvPr id="0" name=""/>
        <dsp:cNvSpPr/>
      </dsp:nvSpPr>
      <dsp:spPr>
        <a:xfrm>
          <a:off x="28869" y="2266344"/>
          <a:ext cx="220278" cy="220278"/>
        </a:xfrm>
        <a:prstGeom prst="ellipse">
          <a:avLst/>
        </a:prstGeom>
        <a:solidFill>
          <a:schemeClr val="accent2">
            <a:hueOff val="-2557728"/>
            <a:satOff val="-16971"/>
            <a:lumOff val="57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13CFB-17EA-4F5B-AC79-79D4BA536FDA}">
      <dsp:nvSpPr>
        <dsp:cNvPr id="0" name=""/>
        <dsp:cNvSpPr/>
      </dsp:nvSpPr>
      <dsp:spPr>
        <a:xfrm>
          <a:off x="213902" y="2543895"/>
          <a:ext cx="346151" cy="346151"/>
        </a:xfrm>
        <a:prstGeom prst="ellipse">
          <a:avLst/>
        </a:prstGeom>
        <a:solidFill>
          <a:schemeClr val="accent2">
            <a:hueOff val="-2813500"/>
            <a:satOff val="-18668"/>
            <a:lumOff val="63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C327B7-C8AF-4A8C-9C05-1823860D59DD}">
      <dsp:nvSpPr>
        <dsp:cNvPr id="0" name=""/>
        <dsp:cNvSpPr/>
      </dsp:nvSpPr>
      <dsp:spPr>
        <a:xfrm>
          <a:off x="676487" y="2790607"/>
          <a:ext cx="503493" cy="503493"/>
        </a:xfrm>
        <a:prstGeom prst="ellipse">
          <a:avLst/>
        </a:prstGeom>
        <a:solidFill>
          <a:schemeClr val="accent2">
            <a:hueOff val="-3069273"/>
            <a:satOff val="-20365"/>
            <a:lumOff val="69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D7C5D-BE90-4C04-95E6-14C07FB58963}">
      <dsp:nvSpPr>
        <dsp:cNvPr id="0" name=""/>
        <dsp:cNvSpPr/>
      </dsp:nvSpPr>
      <dsp:spPr>
        <a:xfrm>
          <a:off x="1324105" y="3191513"/>
          <a:ext cx="220278" cy="220278"/>
        </a:xfrm>
        <a:prstGeom prst="ellipse">
          <a:avLst/>
        </a:prstGeom>
        <a:solidFill>
          <a:schemeClr val="accent2">
            <a:hueOff val="-3325046"/>
            <a:satOff val="-22062"/>
            <a:lumOff val="749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DC0920-4B20-4CD8-AFE1-4EA5C7CB91FC}">
      <dsp:nvSpPr>
        <dsp:cNvPr id="0" name=""/>
        <dsp:cNvSpPr/>
      </dsp:nvSpPr>
      <dsp:spPr>
        <a:xfrm>
          <a:off x="1447461" y="2790607"/>
          <a:ext cx="346151" cy="346151"/>
        </a:xfrm>
        <a:prstGeom prst="ellipse">
          <a:avLst/>
        </a:prstGeom>
        <a:solidFill>
          <a:schemeClr val="accent2">
            <a:hueOff val="-3580819"/>
            <a:satOff val="-23759"/>
            <a:lumOff val="80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433CE-94E3-4FE9-8F86-A759FC87715F}">
      <dsp:nvSpPr>
        <dsp:cNvPr id="0" name=""/>
        <dsp:cNvSpPr/>
      </dsp:nvSpPr>
      <dsp:spPr>
        <a:xfrm>
          <a:off x="1755850" y="3222352"/>
          <a:ext cx="220278" cy="220278"/>
        </a:xfrm>
        <a:prstGeom prst="ellipse">
          <a:avLst/>
        </a:prstGeom>
        <a:solidFill>
          <a:schemeClr val="accent2">
            <a:hueOff val="-3836591"/>
            <a:satOff val="-25456"/>
            <a:lumOff val="865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8E9B99-056B-442B-8AA8-F70620E8350A}">
      <dsp:nvSpPr>
        <dsp:cNvPr id="0" name=""/>
        <dsp:cNvSpPr/>
      </dsp:nvSpPr>
      <dsp:spPr>
        <a:xfrm>
          <a:off x="2033401" y="2728929"/>
          <a:ext cx="503493" cy="503493"/>
        </a:xfrm>
        <a:prstGeom prst="ellipse">
          <a:avLst/>
        </a:prstGeom>
        <a:solidFill>
          <a:schemeClr val="accent2">
            <a:hueOff val="-4092364"/>
            <a:satOff val="-27153"/>
            <a:lumOff val="92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A9ABAD-97F2-45AF-87EC-A43E09B7E644}">
      <dsp:nvSpPr>
        <dsp:cNvPr id="0" name=""/>
        <dsp:cNvSpPr/>
      </dsp:nvSpPr>
      <dsp:spPr>
        <a:xfrm>
          <a:off x="2711858" y="2605573"/>
          <a:ext cx="346151" cy="346151"/>
        </a:xfrm>
        <a:prstGeom prst="ellipse">
          <a:avLst/>
        </a:prstGeom>
        <a:solidFill>
          <a:schemeClr val="accent2">
            <a:hueOff val="-4348137"/>
            <a:satOff val="-28850"/>
            <a:lumOff val="98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D07763-380E-9F64-F1E9-8222759BE4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DC46FC-5AB0-BFAC-F2C2-E2B417A64B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97BE240-6602-4FB9-8C95-CA04C68D001C}" type="datetimeFigureOut">
              <a:rPr lang="en-IN"/>
              <a:pPr>
                <a:defRPr/>
              </a:pPr>
              <a:t>25-05-2026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014725-36A5-9821-5C27-AE81DC38B44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CCB96D-6165-DBA7-61CC-4CC7593FC6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AF47347-BD6A-4D5B-8D0F-96C3842AA9F4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E33AF1-9680-2016-2714-39295E343E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A68880-4922-2A00-2C86-D6119581AA6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8C1EE68-C9DB-45DB-9AE0-DF8046DDBCD4}" type="datetimeFigureOut">
              <a:rPr lang="id-ID"/>
              <a:pPr>
                <a:defRPr/>
              </a:pPr>
              <a:t>25/05/2026</a:t>
            </a:fld>
            <a:endParaRPr lang="id-ID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F1A3A77-DD5C-ED56-4057-CA7B7F5F81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85F959A-CD09-E840-02E0-86D67D1B6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6645BE-C5AF-D626-C2F4-78F4D978781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0A2B56-CF15-CFB9-4FA1-891E6AE84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E9CD6644-3844-4D3C-A242-99AD46EC7710}" type="slidenum">
              <a:rPr lang="id-ID" altLang="en-US"/>
              <a:pPr/>
              <a:t>‹#›</a:t>
            </a:fld>
            <a:endParaRPr lang="id-ID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E51A1599-A9F8-E8EC-C9E9-F429A605660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46075361-24BE-A2FC-1FE9-48DC49473F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176274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516086" y="-1"/>
            <a:ext cx="8675914" cy="686525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8360229 w 12192000"/>
              <a:gd name="connsiteY0" fmla="*/ 0 h 6903719"/>
              <a:gd name="connsiteX1" fmla="*/ 12192000 w 12192000"/>
              <a:gd name="connsiteY1" fmla="*/ 45719 h 6903719"/>
              <a:gd name="connsiteX2" fmla="*/ 12192000 w 12192000"/>
              <a:gd name="connsiteY2" fmla="*/ 6903719 h 6903719"/>
              <a:gd name="connsiteX3" fmla="*/ 0 w 12192000"/>
              <a:gd name="connsiteY3" fmla="*/ 6903719 h 6903719"/>
              <a:gd name="connsiteX4" fmla="*/ 8360229 w 12192000"/>
              <a:gd name="connsiteY4" fmla="*/ 0 h 6903719"/>
              <a:gd name="connsiteX0" fmla="*/ 8322129 w 12192000"/>
              <a:gd name="connsiteY0" fmla="*/ 7621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8322129 w 12192000"/>
              <a:gd name="connsiteY4" fmla="*/ 7621 h 6858000"/>
              <a:gd name="connsiteX0" fmla="*/ 3416300 w 7286171"/>
              <a:gd name="connsiteY0" fmla="*/ 7621 h 6858000"/>
              <a:gd name="connsiteX1" fmla="*/ 7286171 w 7286171"/>
              <a:gd name="connsiteY1" fmla="*/ 0 h 6858000"/>
              <a:gd name="connsiteX2" fmla="*/ 7286171 w 7286171"/>
              <a:gd name="connsiteY2" fmla="*/ 6858000 h 6858000"/>
              <a:gd name="connsiteX3" fmla="*/ 0 w 7286171"/>
              <a:gd name="connsiteY3" fmla="*/ 5508172 h 6858000"/>
              <a:gd name="connsiteX4" fmla="*/ 3416300 w 7286171"/>
              <a:gd name="connsiteY4" fmla="*/ 7621 h 6858000"/>
              <a:gd name="connsiteX0" fmla="*/ 3416300 w 7286171"/>
              <a:gd name="connsiteY0" fmla="*/ 7621 h 6969874"/>
              <a:gd name="connsiteX1" fmla="*/ 7286171 w 7286171"/>
              <a:gd name="connsiteY1" fmla="*/ 0 h 6969874"/>
              <a:gd name="connsiteX2" fmla="*/ 7286171 w 7286171"/>
              <a:gd name="connsiteY2" fmla="*/ 6858000 h 6969874"/>
              <a:gd name="connsiteX3" fmla="*/ 957942 w 7286171"/>
              <a:gd name="connsiteY3" fmla="*/ 6865257 h 6969874"/>
              <a:gd name="connsiteX4" fmla="*/ 0 w 7286171"/>
              <a:gd name="connsiteY4" fmla="*/ 5508172 h 6969874"/>
              <a:gd name="connsiteX5" fmla="*/ 3416300 w 7286171"/>
              <a:gd name="connsiteY5" fmla="*/ 7621 h 6969874"/>
              <a:gd name="connsiteX0" fmla="*/ 3416300 w 7286171"/>
              <a:gd name="connsiteY0" fmla="*/ 7621 h 6865257"/>
              <a:gd name="connsiteX1" fmla="*/ 7286171 w 7286171"/>
              <a:gd name="connsiteY1" fmla="*/ 0 h 6865257"/>
              <a:gd name="connsiteX2" fmla="*/ 7286171 w 7286171"/>
              <a:gd name="connsiteY2" fmla="*/ 6858000 h 6865257"/>
              <a:gd name="connsiteX3" fmla="*/ 957942 w 7286171"/>
              <a:gd name="connsiteY3" fmla="*/ 6865257 h 6865257"/>
              <a:gd name="connsiteX4" fmla="*/ 0 w 7286171"/>
              <a:gd name="connsiteY4" fmla="*/ 5508172 h 6865257"/>
              <a:gd name="connsiteX5" fmla="*/ 3416300 w 7286171"/>
              <a:gd name="connsiteY5" fmla="*/ 7621 h 6865257"/>
              <a:gd name="connsiteX0" fmla="*/ 3416300 w 7286171"/>
              <a:gd name="connsiteY0" fmla="*/ 7621 h 6865257"/>
              <a:gd name="connsiteX1" fmla="*/ 7286171 w 7286171"/>
              <a:gd name="connsiteY1" fmla="*/ 0 h 6865257"/>
              <a:gd name="connsiteX2" fmla="*/ 7286171 w 7286171"/>
              <a:gd name="connsiteY2" fmla="*/ 6858000 h 6865257"/>
              <a:gd name="connsiteX3" fmla="*/ 957942 w 7286171"/>
              <a:gd name="connsiteY3" fmla="*/ 6865257 h 6865257"/>
              <a:gd name="connsiteX4" fmla="*/ 0 w 7286171"/>
              <a:gd name="connsiteY4" fmla="*/ 5508172 h 6865257"/>
              <a:gd name="connsiteX5" fmla="*/ 3416300 w 7286171"/>
              <a:gd name="connsiteY5" fmla="*/ 7621 h 6865257"/>
              <a:gd name="connsiteX0" fmla="*/ 3416300 w 7286171"/>
              <a:gd name="connsiteY0" fmla="*/ 7621 h 6865257"/>
              <a:gd name="connsiteX1" fmla="*/ 7286171 w 7286171"/>
              <a:gd name="connsiteY1" fmla="*/ 0 h 6865257"/>
              <a:gd name="connsiteX2" fmla="*/ 7286171 w 7286171"/>
              <a:gd name="connsiteY2" fmla="*/ 6858000 h 6865257"/>
              <a:gd name="connsiteX3" fmla="*/ 957942 w 7286171"/>
              <a:gd name="connsiteY3" fmla="*/ 6865257 h 6865257"/>
              <a:gd name="connsiteX4" fmla="*/ 0 w 7286171"/>
              <a:gd name="connsiteY4" fmla="*/ 5508172 h 6865257"/>
              <a:gd name="connsiteX5" fmla="*/ 3416300 w 7286171"/>
              <a:gd name="connsiteY5" fmla="*/ 7621 h 6865257"/>
              <a:gd name="connsiteX0" fmla="*/ 3416300 w 7286171"/>
              <a:gd name="connsiteY0" fmla="*/ 7621 h 6865257"/>
              <a:gd name="connsiteX1" fmla="*/ 7286171 w 7286171"/>
              <a:gd name="connsiteY1" fmla="*/ 0 h 6865257"/>
              <a:gd name="connsiteX2" fmla="*/ 7286171 w 7286171"/>
              <a:gd name="connsiteY2" fmla="*/ 6858000 h 6865257"/>
              <a:gd name="connsiteX3" fmla="*/ 957942 w 7286171"/>
              <a:gd name="connsiteY3" fmla="*/ 6865257 h 6865257"/>
              <a:gd name="connsiteX4" fmla="*/ 0 w 7286171"/>
              <a:gd name="connsiteY4" fmla="*/ 5508172 h 6865257"/>
              <a:gd name="connsiteX5" fmla="*/ 3416300 w 7286171"/>
              <a:gd name="connsiteY5" fmla="*/ 7621 h 6865257"/>
              <a:gd name="connsiteX0" fmla="*/ 3967843 w 7837714"/>
              <a:gd name="connsiteY0" fmla="*/ 7621 h 6865257"/>
              <a:gd name="connsiteX1" fmla="*/ 7837714 w 7837714"/>
              <a:gd name="connsiteY1" fmla="*/ 0 h 6865257"/>
              <a:gd name="connsiteX2" fmla="*/ 7837714 w 7837714"/>
              <a:gd name="connsiteY2" fmla="*/ 6858000 h 6865257"/>
              <a:gd name="connsiteX3" fmla="*/ 1509485 w 7837714"/>
              <a:gd name="connsiteY3" fmla="*/ 6865257 h 6865257"/>
              <a:gd name="connsiteX4" fmla="*/ 0 w 7837714"/>
              <a:gd name="connsiteY4" fmla="*/ 5638800 h 6865257"/>
              <a:gd name="connsiteX5" fmla="*/ 3967843 w 7837714"/>
              <a:gd name="connsiteY5" fmla="*/ 7621 h 6865257"/>
              <a:gd name="connsiteX0" fmla="*/ 5070929 w 7837714"/>
              <a:gd name="connsiteY0" fmla="*/ 7621 h 6865257"/>
              <a:gd name="connsiteX1" fmla="*/ 7837714 w 7837714"/>
              <a:gd name="connsiteY1" fmla="*/ 0 h 6865257"/>
              <a:gd name="connsiteX2" fmla="*/ 7837714 w 7837714"/>
              <a:gd name="connsiteY2" fmla="*/ 6858000 h 6865257"/>
              <a:gd name="connsiteX3" fmla="*/ 1509485 w 7837714"/>
              <a:gd name="connsiteY3" fmla="*/ 6865257 h 6865257"/>
              <a:gd name="connsiteX4" fmla="*/ 0 w 7837714"/>
              <a:gd name="connsiteY4" fmla="*/ 5638800 h 6865257"/>
              <a:gd name="connsiteX5" fmla="*/ 5070929 w 7837714"/>
              <a:gd name="connsiteY5" fmla="*/ 7621 h 6865257"/>
              <a:gd name="connsiteX0" fmla="*/ 5909129 w 8675914"/>
              <a:gd name="connsiteY0" fmla="*/ 7621 h 6865257"/>
              <a:gd name="connsiteX1" fmla="*/ 8675914 w 8675914"/>
              <a:gd name="connsiteY1" fmla="*/ 0 h 6865257"/>
              <a:gd name="connsiteX2" fmla="*/ 8675914 w 8675914"/>
              <a:gd name="connsiteY2" fmla="*/ 6858000 h 6865257"/>
              <a:gd name="connsiteX3" fmla="*/ 2347685 w 8675914"/>
              <a:gd name="connsiteY3" fmla="*/ 6865257 h 6865257"/>
              <a:gd name="connsiteX4" fmla="*/ 0 w 8675914"/>
              <a:gd name="connsiteY4" fmla="*/ 5600700 h 6865257"/>
              <a:gd name="connsiteX5" fmla="*/ 5909129 w 8675914"/>
              <a:gd name="connsiteY5" fmla="*/ 7621 h 6865257"/>
              <a:gd name="connsiteX0" fmla="*/ 5909129 w 8675914"/>
              <a:gd name="connsiteY0" fmla="*/ 7621 h 6865257"/>
              <a:gd name="connsiteX1" fmla="*/ 8675914 w 8675914"/>
              <a:gd name="connsiteY1" fmla="*/ 0 h 6865257"/>
              <a:gd name="connsiteX2" fmla="*/ 8675914 w 8675914"/>
              <a:gd name="connsiteY2" fmla="*/ 6858000 h 6865257"/>
              <a:gd name="connsiteX3" fmla="*/ 1509485 w 8675914"/>
              <a:gd name="connsiteY3" fmla="*/ 6865257 h 6865257"/>
              <a:gd name="connsiteX4" fmla="*/ 0 w 8675914"/>
              <a:gd name="connsiteY4" fmla="*/ 5600700 h 6865257"/>
              <a:gd name="connsiteX5" fmla="*/ 5909129 w 8675914"/>
              <a:gd name="connsiteY5" fmla="*/ 7621 h 6865257"/>
              <a:gd name="connsiteX0" fmla="*/ 5909129 w 8675914"/>
              <a:gd name="connsiteY0" fmla="*/ 7621 h 6865257"/>
              <a:gd name="connsiteX1" fmla="*/ 8675914 w 8675914"/>
              <a:gd name="connsiteY1" fmla="*/ 0 h 6865257"/>
              <a:gd name="connsiteX2" fmla="*/ 8675914 w 8675914"/>
              <a:gd name="connsiteY2" fmla="*/ 6858000 h 6865257"/>
              <a:gd name="connsiteX3" fmla="*/ 1456145 w 8675914"/>
              <a:gd name="connsiteY3" fmla="*/ 6865257 h 6865257"/>
              <a:gd name="connsiteX4" fmla="*/ 0 w 8675914"/>
              <a:gd name="connsiteY4" fmla="*/ 5600700 h 6865257"/>
              <a:gd name="connsiteX5" fmla="*/ 5909129 w 8675914"/>
              <a:gd name="connsiteY5" fmla="*/ 7621 h 6865257"/>
              <a:gd name="connsiteX0" fmla="*/ 5909129 w 8675914"/>
              <a:gd name="connsiteY0" fmla="*/ 7621 h 6865257"/>
              <a:gd name="connsiteX1" fmla="*/ 8675914 w 8675914"/>
              <a:gd name="connsiteY1" fmla="*/ 0 h 6865257"/>
              <a:gd name="connsiteX2" fmla="*/ 8675914 w 8675914"/>
              <a:gd name="connsiteY2" fmla="*/ 6858000 h 6865257"/>
              <a:gd name="connsiteX3" fmla="*/ 1463765 w 8675914"/>
              <a:gd name="connsiteY3" fmla="*/ 6865257 h 6865257"/>
              <a:gd name="connsiteX4" fmla="*/ 0 w 8675914"/>
              <a:gd name="connsiteY4" fmla="*/ 5600700 h 6865257"/>
              <a:gd name="connsiteX5" fmla="*/ 5909129 w 8675914"/>
              <a:gd name="connsiteY5" fmla="*/ 7621 h 686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75914" h="6865257">
                <a:moveTo>
                  <a:pt x="5909129" y="7621"/>
                </a:moveTo>
                <a:lnTo>
                  <a:pt x="8675914" y="0"/>
                </a:lnTo>
                <a:lnTo>
                  <a:pt x="8675914" y="6858000"/>
                </a:lnTo>
                <a:lnTo>
                  <a:pt x="1463765" y="6865257"/>
                </a:lnTo>
                <a:lnTo>
                  <a:pt x="0" y="5600700"/>
                </a:lnTo>
                <a:lnTo>
                  <a:pt x="5909129" y="7621"/>
                </a:lnTo>
                <a:close/>
              </a:path>
            </a:pathLst>
          </a:cu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066044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F9F2E129-FE32-8B5A-61E9-CE391C836E80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D9E8EE-3D75-4826-C2F4-CD87218D614B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68514C77-5019-4913-83A7-826C18BFB8CA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723822"/>
            <a:ext cx="12192000" cy="2641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1743892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1">
            <a:extLst>
              <a:ext uri="{FF2B5EF4-FFF2-40B4-BE49-F238E27FC236}">
                <a16:creationId xmlns:a16="http://schemas.microsoft.com/office/drawing/2014/main" id="{A72AA4D8-0110-B3D0-B457-613A06DEACB2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2474CA-BC89-138A-016E-8324420B98AF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9361374-6B9B-4D70-A7BA-DE9BE0878451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779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FBD34826-4752-BAC6-C4C4-125E6242F55D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6A52BE-D8DD-AD61-AD94-896F55AA685D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36A54413-B283-435C-B44C-621E47909786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8704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38F2D0B7-698B-2E71-A6AB-71B21F1F197C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AA24FD-71D5-0DDD-66CB-2C8CE562D5D4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FC660B1E-17D1-4E79-A9D5-1A4854FB626C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25451" y="2700076"/>
            <a:ext cx="1911726" cy="2949575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690644" y="3609143"/>
            <a:ext cx="1424155" cy="221195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58079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>
            <a:extLst>
              <a:ext uri="{FF2B5EF4-FFF2-40B4-BE49-F238E27FC236}">
                <a16:creationId xmlns:a16="http://schemas.microsoft.com/office/drawing/2014/main" id="{5592C2DC-6932-C7D9-7EC7-62CC4803AFD1}"/>
              </a:ext>
            </a:extLst>
          </p:cNvPr>
          <p:cNvGrpSpPr/>
          <p:nvPr userDrawn="1"/>
        </p:nvGrpSpPr>
        <p:grpSpPr>
          <a:xfrm rot="16200000">
            <a:off x="11656458" y="6223981"/>
            <a:ext cx="465137" cy="605948"/>
            <a:chOff x="5859463" y="6252052"/>
            <a:chExt cx="465137" cy="605948"/>
          </a:xfrm>
          <a:solidFill>
            <a:schemeClr val="accent1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862B166-937E-16C6-C7FD-F748092C2210}"/>
                </a:ext>
              </a:extLst>
            </p:cNvPr>
            <p:cNvSpPr/>
            <p:nvPr/>
          </p:nvSpPr>
          <p:spPr>
            <a:xfrm>
              <a:off x="5859463" y="6464300"/>
              <a:ext cx="465137" cy="3937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51EE6370-8E28-CB88-FCF2-E7A39728384D}"/>
                </a:ext>
              </a:extLst>
            </p:cNvPr>
            <p:cNvSpPr/>
            <p:nvPr/>
          </p:nvSpPr>
          <p:spPr>
            <a:xfrm>
              <a:off x="5859463" y="6252052"/>
              <a:ext cx="465137" cy="21224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7C807674-C4B0-AD78-EE31-B8571DCE5A7B}"/>
              </a:ext>
            </a:extLst>
          </p:cNvPr>
          <p:cNvSpPr txBox="1"/>
          <p:nvPr userDrawn="1"/>
        </p:nvSpPr>
        <p:spPr>
          <a:xfrm>
            <a:off x="11672888" y="6357938"/>
            <a:ext cx="560387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965B15D4-5883-46A8-8506-84E67F54E438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12192000" cy="4644571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6960924" y="-331282"/>
            <a:ext cx="5461506" cy="4997228"/>
          </a:xfrm>
          <a:custGeom>
            <a:avLst/>
            <a:gdLst>
              <a:gd name="connsiteX0" fmla="*/ 0 w 2146806"/>
              <a:gd name="connsiteY0" fmla="*/ 0 h 3451003"/>
              <a:gd name="connsiteX1" fmla="*/ 2146806 w 2146806"/>
              <a:gd name="connsiteY1" fmla="*/ 0 h 3451003"/>
              <a:gd name="connsiteX2" fmla="*/ 2146806 w 2146806"/>
              <a:gd name="connsiteY2" fmla="*/ 3451003 h 3451003"/>
              <a:gd name="connsiteX3" fmla="*/ 0 w 2146806"/>
              <a:gd name="connsiteY3" fmla="*/ 3451003 h 3451003"/>
              <a:gd name="connsiteX4" fmla="*/ 0 w 2146806"/>
              <a:gd name="connsiteY4" fmla="*/ 0 h 3451003"/>
              <a:gd name="connsiteX0" fmla="*/ 0 w 4061331"/>
              <a:gd name="connsiteY0" fmla="*/ 939800 h 4390803"/>
              <a:gd name="connsiteX1" fmla="*/ 4061331 w 4061331"/>
              <a:gd name="connsiteY1" fmla="*/ 0 h 4390803"/>
              <a:gd name="connsiteX2" fmla="*/ 2146806 w 4061331"/>
              <a:gd name="connsiteY2" fmla="*/ 4390803 h 4390803"/>
              <a:gd name="connsiteX3" fmla="*/ 0 w 4061331"/>
              <a:gd name="connsiteY3" fmla="*/ 4390803 h 4390803"/>
              <a:gd name="connsiteX4" fmla="*/ 0 w 4061331"/>
              <a:gd name="connsiteY4" fmla="*/ 939800 h 439080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2146806 w 4740781"/>
              <a:gd name="connsiteY2" fmla="*/ 48416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4293106 w 4740781"/>
              <a:gd name="connsiteY2" fmla="*/ 44860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4296281 w 4740781"/>
              <a:gd name="connsiteY2" fmla="*/ 44987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720725 w 5461506"/>
              <a:gd name="connsiteY0" fmla="*/ 1390650 h 4997228"/>
              <a:gd name="connsiteX1" fmla="*/ 5461506 w 5461506"/>
              <a:gd name="connsiteY1" fmla="*/ 0 h 4997228"/>
              <a:gd name="connsiteX2" fmla="*/ 5017006 w 5461506"/>
              <a:gd name="connsiteY2" fmla="*/ 4498753 h 4997228"/>
              <a:gd name="connsiteX3" fmla="*/ 0 w 5461506"/>
              <a:gd name="connsiteY3" fmla="*/ 4997228 h 4997228"/>
              <a:gd name="connsiteX4" fmla="*/ 720725 w 5461506"/>
              <a:gd name="connsiteY4" fmla="*/ 1390650 h 499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1506" h="4997228">
                <a:moveTo>
                  <a:pt x="720725" y="1390650"/>
                </a:moveTo>
                <a:lnTo>
                  <a:pt x="5461506" y="0"/>
                </a:lnTo>
                <a:lnTo>
                  <a:pt x="5017006" y="4498753"/>
                </a:lnTo>
                <a:lnTo>
                  <a:pt x="0" y="4997228"/>
                </a:lnTo>
                <a:lnTo>
                  <a:pt x="720725" y="1390650"/>
                </a:lnTo>
                <a:close/>
              </a:path>
            </a:pathLst>
          </a:custGeom>
          <a:noFill/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3450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72504B0D-0946-6D71-9A1B-63924F67DB39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A72E43-BD25-0124-0019-0A809A77C686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64594FCE-1923-4BAB-9762-53BD216D9F91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3624674" y="3219739"/>
            <a:ext cx="4119504" cy="2604844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54074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5B6F6C3F-8F63-7A20-F506-94CC6DF7385B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82429D-FF43-E68D-021A-B4F1166C3410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4A42C46-3151-4950-B876-F17E9688BBC5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078515" y="2243680"/>
            <a:ext cx="4064000" cy="238034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110770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9C24EC8F-CD2D-9DDB-A940-86F466E6474D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63D3A1-61DC-BF20-158C-BCE0556BD0AF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C389A92-1412-4B44-BC80-82589C51948A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133589" y="2391629"/>
            <a:ext cx="1794930" cy="294962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316102" y="2391629"/>
            <a:ext cx="1774611" cy="294962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356206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6960924" y="-331282"/>
            <a:ext cx="5461506" cy="4997228"/>
          </a:xfrm>
          <a:custGeom>
            <a:avLst/>
            <a:gdLst>
              <a:gd name="connsiteX0" fmla="*/ 0 w 2146806"/>
              <a:gd name="connsiteY0" fmla="*/ 0 h 3451003"/>
              <a:gd name="connsiteX1" fmla="*/ 2146806 w 2146806"/>
              <a:gd name="connsiteY1" fmla="*/ 0 h 3451003"/>
              <a:gd name="connsiteX2" fmla="*/ 2146806 w 2146806"/>
              <a:gd name="connsiteY2" fmla="*/ 3451003 h 3451003"/>
              <a:gd name="connsiteX3" fmla="*/ 0 w 2146806"/>
              <a:gd name="connsiteY3" fmla="*/ 3451003 h 3451003"/>
              <a:gd name="connsiteX4" fmla="*/ 0 w 2146806"/>
              <a:gd name="connsiteY4" fmla="*/ 0 h 3451003"/>
              <a:gd name="connsiteX0" fmla="*/ 0 w 4061331"/>
              <a:gd name="connsiteY0" fmla="*/ 939800 h 4390803"/>
              <a:gd name="connsiteX1" fmla="*/ 4061331 w 4061331"/>
              <a:gd name="connsiteY1" fmla="*/ 0 h 4390803"/>
              <a:gd name="connsiteX2" fmla="*/ 2146806 w 4061331"/>
              <a:gd name="connsiteY2" fmla="*/ 4390803 h 4390803"/>
              <a:gd name="connsiteX3" fmla="*/ 0 w 4061331"/>
              <a:gd name="connsiteY3" fmla="*/ 4390803 h 4390803"/>
              <a:gd name="connsiteX4" fmla="*/ 0 w 4061331"/>
              <a:gd name="connsiteY4" fmla="*/ 939800 h 439080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2146806 w 4740781"/>
              <a:gd name="connsiteY2" fmla="*/ 48416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4293106 w 4740781"/>
              <a:gd name="connsiteY2" fmla="*/ 44860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0 w 4740781"/>
              <a:gd name="connsiteY0" fmla="*/ 1390650 h 4841653"/>
              <a:gd name="connsiteX1" fmla="*/ 4740781 w 4740781"/>
              <a:gd name="connsiteY1" fmla="*/ 0 h 4841653"/>
              <a:gd name="connsiteX2" fmla="*/ 4296281 w 4740781"/>
              <a:gd name="connsiteY2" fmla="*/ 4498753 h 4841653"/>
              <a:gd name="connsiteX3" fmla="*/ 0 w 4740781"/>
              <a:gd name="connsiteY3" fmla="*/ 4841653 h 4841653"/>
              <a:gd name="connsiteX4" fmla="*/ 0 w 4740781"/>
              <a:gd name="connsiteY4" fmla="*/ 1390650 h 4841653"/>
              <a:gd name="connsiteX0" fmla="*/ 720725 w 5461506"/>
              <a:gd name="connsiteY0" fmla="*/ 1390650 h 4997228"/>
              <a:gd name="connsiteX1" fmla="*/ 5461506 w 5461506"/>
              <a:gd name="connsiteY1" fmla="*/ 0 h 4997228"/>
              <a:gd name="connsiteX2" fmla="*/ 5017006 w 5461506"/>
              <a:gd name="connsiteY2" fmla="*/ 4498753 h 4997228"/>
              <a:gd name="connsiteX3" fmla="*/ 0 w 5461506"/>
              <a:gd name="connsiteY3" fmla="*/ 4997228 h 4997228"/>
              <a:gd name="connsiteX4" fmla="*/ 720725 w 5461506"/>
              <a:gd name="connsiteY4" fmla="*/ 1390650 h 499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61506" h="4997228">
                <a:moveTo>
                  <a:pt x="720725" y="1390650"/>
                </a:moveTo>
                <a:lnTo>
                  <a:pt x="5461506" y="0"/>
                </a:lnTo>
                <a:lnTo>
                  <a:pt x="5017006" y="4498753"/>
                </a:lnTo>
                <a:lnTo>
                  <a:pt x="0" y="4997228"/>
                </a:lnTo>
                <a:lnTo>
                  <a:pt x="720725" y="1390650"/>
                </a:lnTo>
                <a:close/>
              </a:path>
            </a:pathLst>
          </a:custGeom>
          <a:noFill/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8293609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l">
              <a:lnSpc>
                <a:spcPct val="90000"/>
              </a:lnSpc>
              <a:defRPr sz="44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690734" y="1124364"/>
            <a:ext cx="6745133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5256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B29D40BD-4033-C951-EFBF-B03E4991A116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CBEE40-145F-C808-7657-A4FB038FB3AB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1C871DE-CA3F-46B8-B082-EE20FA1C98C6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547429" cy="6858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30919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1">
            <a:extLst>
              <a:ext uri="{FF2B5EF4-FFF2-40B4-BE49-F238E27FC236}">
                <a16:creationId xmlns:a16="http://schemas.microsoft.com/office/drawing/2014/main" id="{B9650CF1-3FA8-42B0-2EF1-650DC13F04F6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CC5ACC-A37E-4E4D-4E2B-AEF8D5A84F37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8817F001-DF87-4E05-9B6B-2F4D24DE86B7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90734" y="1997242"/>
            <a:ext cx="5577719" cy="2875547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101715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C3BB648F-CE83-5842-8981-68AB6AC896F9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56E498-B692-E0B5-8AB8-12E0D76D7B19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1CAA0CB2-3B10-4D7C-9CA2-071D66F2F498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" y="1910074"/>
            <a:ext cx="4355432" cy="257586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7836568" y="1910074"/>
            <a:ext cx="4355432" cy="2575862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2365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0D947E-B462-E118-41D6-3118778D8C6B}"/>
              </a:ext>
            </a:extLst>
          </p:cNvPr>
          <p:cNvSpPr/>
          <p:nvPr userDrawn="1"/>
        </p:nvSpPr>
        <p:spPr>
          <a:xfrm>
            <a:off x="2895600" y="1143000"/>
            <a:ext cx="4826000" cy="1143000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alpha val="88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9CF010-BDCE-663C-51FB-ABBAE2CE7B42}"/>
              </a:ext>
            </a:extLst>
          </p:cNvPr>
          <p:cNvSpPr/>
          <p:nvPr userDrawn="1"/>
        </p:nvSpPr>
        <p:spPr>
          <a:xfrm>
            <a:off x="1295400" y="2286000"/>
            <a:ext cx="4813300" cy="1143000"/>
          </a:xfrm>
          <a:prstGeom prst="rect">
            <a:avLst/>
          </a:prstGeom>
          <a:gradFill>
            <a:gsLst>
              <a:gs pos="100000">
                <a:schemeClr val="accent3">
                  <a:lumMod val="75000"/>
                  <a:alpha val="89000"/>
                </a:schemeClr>
              </a:gs>
              <a:gs pos="0">
                <a:schemeClr val="accent3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285E75-9138-EACE-E0C9-924A76D6AA37}"/>
              </a:ext>
            </a:extLst>
          </p:cNvPr>
          <p:cNvSpPr/>
          <p:nvPr userDrawn="1"/>
        </p:nvSpPr>
        <p:spPr>
          <a:xfrm>
            <a:off x="2895600" y="3429000"/>
            <a:ext cx="4826000" cy="1143000"/>
          </a:xfrm>
          <a:prstGeom prst="rect">
            <a:avLst/>
          </a:prstGeom>
          <a:gradFill>
            <a:gsLst>
              <a:gs pos="0">
                <a:schemeClr val="accent4">
                  <a:lumMod val="75000"/>
                  <a:alpha val="98000"/>
                </a:schemeClr>
              </a:gs>
              <a:gs pos="100000">
                <a:schemeClr val="accent4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311C76-9357-91A9-053F-24FE5B9E5A37}"/>
              </a:ext>
            </a:extLst>
          </p:cNvPr>
          <p:cNvSpPr/>
          <p:nvPr userDrawn="1"/>
        </p:nvSpPr>
        <p:spPr>
          <a:xfrm>
            <a:off x="1295400" y="4572000"/>
            <a:ext cx="4813300" cy="1143000"/>
          </a:xfrm>
          <a:prstGeom prst="rect">
            <a:avLst/>
          </a:prstGeom>
          <a:gradFill>
            <a:gsLst>
              <a:gs pos="100000">
                <a:schemeClr val="accent6">
                  <a:lumMod val="75000"/>
                  <a:alpha val="93000"/>
                </a:schemeClr>
              </a:gs>
              <a:gs pos="0">
                <a:schemeClr val="accent6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44958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38"/>
          </p:nvPr>
        </p:nvSpPr>
        <p:spPr>
          <a:xfrm>
            <a:off x="4495800" y="5715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39"/>
          </p:nvPr>
        </p:nvSpPr>
        <p:spPr>
          <a:xfrm>
            <a:off x="60960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44"/>
          </p:nvPr>
        </p:nvSpPr>
        <p:spPr>
          <a:xfrm>
            <a:off x="6096000" y="5715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45"/>
          </p:nvPr>
        </p:nvSpPr>
        <p:spPr>
          <a:xfrm>
            <a:off x="76962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47"/>
          </p:nvPr>
        </p:nvSpPr>
        <p:spPr>
          <a:xfrm>
            <a:off x="7696200" y="2286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49"/>
          </p:nvPr>
        </p:nvSpPr>
        <p:spPr>
          <a:xfrm>
            <a:off x="7696200" y="4572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50"/>
          </p:nvPr>
        </p:nvSpPr>
        <p:spPr>
          <a:xfrm>
            <a:off x="7696200" y="5715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51"/>
          </p:nvPr>
        </p:nvSpPr>
        <p:spPr>
          <a:xfrm>
            <a:off x="92964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52"/>
          </p:nvPr>
        </p:nvSpPr>
        <p:spPr>
          <a:xfrm>
            <a:off x="9296400" y="1143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53"/>
          </p:nvPr>
        </p:nvSpPr>
        <p:spPr>
          <a:xfrm>
            <a:off x="9296400" y="2286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54"/>
          </p:nvPr>
        </p:nvSpPr>
        <p:spPr>
          <a:xfrm>
            <a:off x="9296400" y="3429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55"/>
          </p:nvPr>
        </p:nvSpPr>
        <p:spPr>
          <a:xfrm>
            <a:off x="9296400" y="4572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56"/>
          </p:nvPr>
        </p:nvSpPr>
        <p:spPr>
          <a:xfrm>
            <a:off x="9296400" y="5715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57"/>
          </p:nvPr>
        </p:nvSpPr>
        <p:spPr>
          <a:xfrm>
            <a:off x="12954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58"/>
          </p:nvPr>
        </p:nvSpPr>
        <p:spPr>
          <a:xfrm>
            <a:off x="1295400" y="1143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59"/>
          </p:nvPr>
        </p:nvSpPr>
        <p:spPr>
          <a:xfrm>
            <a:off x="6108700" y="2286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60"/>
          </p:nvPr>
        </p:nvSpPr>
        <p:spPr>
          <a:xfrm>
            <a:off x="1295400" y="3429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61"/>
          </p:nvPr>
        </p:nvSpPr>
        <p:spPr>
          <a:xfrm>
            <a:off x="6108700" y="4572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62"/>
          </p:nvPr>
        </p:nvSpPr>
        <p:spPr>
          <a:xfrm>
            <a:off x="1295400" y="5715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7" name="Picture Placeholder 7"/>
          <p:cNvSpPr>
            <a:spLocks noGrp="1"/>
          </p:cNvSpPr>
          <p:nvPr>
            <p:ph type="pic" sz="quarter" idx="63"/>
          </p:nvPr>
        </p:nvSpPr>
        <p:spPr>
          <a:xfrm>
            <a:off x="28956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64"/>
          </p:nvPr>
        </p:nvSpPr>
        <p:spPr>
          <a:xfrm>
            <a:off x="7708900" y="1143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9" name="Picture Placeholder 7"/>
          <p:cNvSpPr>
            <a:spLocks noGrp="1"/>
          </p:cNvSpPr>
          <p:nvPr>
            <p:ph type="pic" sz="quarter" idx="66"/>
          </p:nvPr>
        </p:nvSpPr>
        <p:spPr>
          <a:xfrm>
            <a:off x="7708900" y="3429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0" name="Picture Placeholder 7"/>
          <p:cNvSpPr>
            <a:spLocks noGrp="1"/>
          </p:cNvSpPr>
          <p:nvPr>
            <p:ph type="pic" sz="quarter" idx="68"/>
          </p:nvPr>
        </p:nvSpPr>
        <p:spPr>
          <a:xfrm>
            <a:off x="2895600" y="571500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1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0" y="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2" name="Picture Placeholder 7"/>
          <p:cNvSpPr>
            <a:spLocks noGrp="1"/>
          </p:cNvSpPr>
          <p:nvPr>
            <p:ph type="pic" sz="quarter" idx="70"/>
          </p:nvPr>
        </p:nvSpPr>
        <p:spPr>
          <a:xfrm>
            <a:off x="0" y="1143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3" name="Picture Placeholder 7"/>
          <p:cNvSpPr>
            <a:spLocks noGrp="1"/>
          </p:cNvSpPr>
          <p:nvPr>
            <p:ph type="pic" sz="quarter" idx="71"/>
          </p:nvPr>
        </p:nvSpPr>
        <p:spPr>
          <a:xfrm>
            <a:off x="0" y="2286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4" name="Picture Placeholder 7"/>
          <p:cNvSpPr>
            <a:spLocks noGrp="1"/>
          </p:cNvSpPr>
          <p:nvPr>
            <p:ph type="pic" sz="quarter" idx="72"/>
          </p:nvPr>
        </p:nvSpPr>
        <p:spPr>
          <a:xfrm>
            <a:off x="0" y="3429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5" name="Picture Placeholder 7"/>
          <p:cNvSpPr>
            <a:spLocks noGrp="1"/>
          </p:cNvSpPr>
          <p:nvPr>
            <p:ph type="pic" sz="quarter" idx="73"/>
          </p:nvPr>
        </p:nvSpPr>
        <p:spPr>
          <a:xfrm>
            <a:off x="0" y="4572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6" name="Picture Placeholder 7"/>
          <p:cNvSpPr>
            <a:spLocks noGrp="1"/>
          </p:cNvSpPr>
          <p:nvPr>
            <p:ph type="pic" sz="quarter" idx="74"/>
          </p:nvPr>
        </p:nvSpPr>
        <p:spPr>
          <a:xfrm>
            <a:off x="0" y="5715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7" name="Picture Placeholder 7"/>
          <p:cNvSpPr>
            <a:spLocks noGrp="1"/>
          </p:cNvSpPr>
          <p:nvPr>
            <p:ph type="pic" sz="quarter" idx="75"/>
          </p:nvPr>
        </p:nvSpPr>
        <p:spPr>
          <a:xfrm>
            <a:off x="10896600" y="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8" name="Picture Placeholder 7"/>
          <p:cNvSpPr>
            <a:spLocks noGrp="1"/>
          </p:cNvSpPr>
          <p:nvPr>
            <p:ph type="pic" sz="quarter" idx="76"/>
          </p:nvPr>
        </p:nvSpPr>
        <p:spPr>
          <a:xfrm>
            <a:off x="10896600" y="1143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39" name="Picture Placeholder 7"/>
          <p:cNvSpPr>
            <a:spLocks noGrp="1"/>
          </p:cNvSpPr>
          <p:nvPr>
            <p:ph type="pic" sz="quarter" idx="77"/>
          </p:nvPr>
        </p:nvSpPr>
        <p:spPr>
          <a:xfrm>
            <a:off x="10896600" y="2286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40" name="Picture Placeholder 7"/>
          <p:cNvSpPr>
            <a:spLocks noGrp="1"/>
          </p:cNvSpPr>
          <p:nvPr>
            <p:ph type="pic" sz="quarter" idx="78"/>
          </p:nvPr>
        </p:nvSpPr>
        <p:spPr>
          <a:xfrm>
            <a:off x="10896600" y="3429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41" name="Picture Placeholder 7"/>
          <p:cNvSpPr>
            <a:spLocks noGrp="1"/>
          </p:cNvSpPr>
          <p:nvPr>
            <p:ph type="pic" sz="quarter" idx="79"/>
          </p:nvPr>
        </p:nvSpPr>
        <p:spPr>
          <a:xfrm>
            <a:off x="10896600" y="4572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42" name="Picture Placeholder 7"/>
          <p:cNvSpPr>
            <a:spLocks noGrp="1"/>
          </p:cNvSpPr>
          <p:nvPr>
            <p:ph type="pic" sz="quarter" idx="80"/>
          </p:nvPr>
        </p:nvSpPr>
        <p:spPr>
          <a:xfrm>
            <a:off x="10896600" y="571500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154196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44958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39"/>
          </p:nvPr>
        </p:nvSpPr>
        <p:spPr>
          <a:xfrm>
            <a:off x="60960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45"/>
          </p:nvPr>
        </p:nvSpPr>
        <p:spPr>
          <a:xfrm>
            <a:off x="76962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51"/>
          </p:nvPr>
        </p:nvSpPr>
        <p:spPr>
          <a:xfrm>
            <a:off x="92964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57"/>
          </p:nvPr>
        </p:nvSpPr>
        <p:spPr>
          <a:xfrm>
            <a:off x="12954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63"/>
          </p:nvPr>
        </p:nvSpPr>
        <p:spPr>
          <a:xfrm>
            <a:off x="2895600" y="0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69"/>
          </p:nvPr>
        </p:nvSpPr>
        <p:spPr>
          <a:xfrm>
            <a:off x="0" y="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75"/>
          </p:nvPr>
        </p:nvSpPr>
        <p:spPr>
          <a:xfrm>
            <a:off x="10896600" y="0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76"/>
          </p:nvPr>
        </p:nvSpPr>
        <p:spPr>
          <a:xfrm>
            <a:off x="4503060" y="1153883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77"/>
          </p:nvPr>
        </p:nvSpPr>
        <p:spPr>
          <a:xfrm>
            <a:off x="6103260" y="1153883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78"/>
          </p:nvPr>
        </p:nvSpPr>
        <p:spPr>
          <a:xfrm>
            <a:off x="7703460" y="1153883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79"/>
          </p:nvPr>
        </p:nvSpPr>
        <p:spPr>
          <a:xfrm>
            <a:off x="9303660" y="1153883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80"/>
          </p:nvPr>
        </p:nvSpPr>
        <p:spPr>
          <a:xfrm>
            <a:off x="1302660" y="1153883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81"/>
          </p:nvPr>
        </p:nvSpPr>
        <p:spPr>
          <a:xfrm>
            <a:off x="2902860" y="1153883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82"/>
          </p:nvPr>
        </p:nvSpPr>
        <p:spPr>
          <a:xfrm>
            <a:off x="7260" y="1153883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83"/>
          </p:nvPr>
        </p:nvSpPr>
        <p:spPr>
          <a:xfrm>
            <a:off x="10903860" y="1153883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84"/>
          </p:nvPr>
        </p:nvSpPr>
        <p:spPr>
          <a:xfrm>
            <a:off x="4510318" y="2293252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85"/>
          </p:nvPr>
        </p:nvSpPr>
        <p:spPr>
          <a:xfrm>
            <a:off x="6110518" y="2293252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86"/>
          </p:nvPr>
        </p:nvSpPr>
        <p:spPr>
          <a:xfrm>
            <a:off x="7710718" y="2293252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4" name="Picture Placeholder 7"/>
          <p:cNvSpPr>
            <a:spLocks noGrp="1"/>
          </p:cNvSpPr>
          <p:nvPr>
            <p:ph type="pic" sz="quarter" idx="87"/>
          </p:nvPr>
        </p:nvSpPr>
        <p:spPr>
          <a:xfrm>
            <a:off x="9310918" y="2293252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5" name="Picture Placeholder 7"/>
          <p:cNvSpPr>
            <a:spLocks noGrp="1"/>
          </p:cNvSpPr>
          <p:nvPr>
            <p:ph type="pic" sz="quarter" idx="88"/>
          </p:nvPr>
        </p:nvSpPr>
        <p:spPr>
          <a:xfrm>
            <a:off x="1309918" y="2293252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6" name="Picture Placeholder 7"/>
          <p:cNvSpPr>
            <a:spLocks noGrp="1"/>
          </p:cNvSpPr>
          <p:nvPr>
            <p:ph type="pic" sz="quarter" idx="89"/>
          </p:nvPr>
        </p:nvSpPr>
        <p:spPr>
          <a:xfrm>
            <a:off x="2910118" y="2293252"/>
            <a:ext cx="16002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7" name="Picture Placeholder 7"/>
          <p:cNvSpPr>
            <a:spLocks noGrp="1"/>
          </p:cNvSpPr>
          <p:nvPr>
            <p:ph type="pic" sz="quarter" idx="90"/>
          </p:nvPr>
        </p:nvSpPr>
        <p:spPr>
          <a:xfrm>
            <a:off x="14518" y="2293252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8" name="Picture Placeholder 7"/>
          <p:cNvSpPr>
            <a:spLocks noGrp="1"/>
          </p:cNvSpPr>
          <p:nvPr>
            <p:ph type="pic" sz="quarter" idx="91"/>
          </p:nvPr>
        </p:nvSpPr>
        <p:spPr>
          <a:xfrm>
            <a:off x="10911118" y="2293252"/>
            <a:ext cx="1295400" cy="1143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010172" y="840014"/>
            <a:ext cx="2158276" cy="2158276"/>
          </a:xfrm>
          <a:prstGeom prst="ellipse">
            <a:avLst/>
          </a:prstGeom>
          <a:ln w="117475">
            <a:solidFill>
              <a:schemeClr val="bg1"/>
            </a:solidFill>
          </a:ln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4319579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734276" y="1789649"/>
            <a:ext cx="5577719" cy="4301958"/>
          </a:xfrm>
          <a:prstGeom prst="roundRect">
            <a:avLst>
              <a:gd name="adj" fmla="val 3543"/>
            </a:avLst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0684281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BE55DEF0-C46A-862B-9A4C-898CAEEEB6C9}"/>
              </a:ext>
            </a:extLst>
          </p:cNvPr>
          <p:cNvSpPr/>
          <p:nvPr userDrawn="1"/>
        </p:nvSpPr>
        <p:spPr>
          <a:xfrm rot="16200000">
            <a:off x="5832475" y="6354763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E30B89-5D1B-D7DE-CAA6-1468480E043D}"/>
              </a:ext>
            </a:extLst>
          </p:cNvPr>
          <p:cNvSpPr txBox="1"/>
          <p:nvPr userDrawn="1"/>
        </p:nvSpPr>
        <p:spPr>
          <a:xfrm>
            <a:off x="5826125" y="6434138"/>
            <a:ext cx="560388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258A928-A73D-407F-8074-BBB09EF97BC9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74617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91264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010172" y="840014"/>
            <a:ext cx="2158276" cy="2158276"/>
          </a:xfrm>
          <a:prstGeom prst="ellipse">
            <a:avLst/>
          </a:prstGeom>
          <a:ln w="117475">
            <a:solidFill>
              <a:schemeClr val="accent3"/>
            </a:solidFill>
          </a:ln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7086262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6664FD6B-9A38-FE86-F645-C07F6784B7E1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7028DD-8F0E-DEE4-450F-2D5811241446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6560C076-CCA1-4F36-89B1-81C8ACF5FC6E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009410"/>
            <a:ext cx="12192000" cy="307022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582863" y="1696260"/>
            <a:ext cx="1939925" cy="238337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2"/>
          </p:nvPr>
        </p:nvSpPr>
        <p:spPr>
          <a:xfrm rot="20828860">
            <a:off x="838392" y="2097714"/>
            <a:ext cx="1669690" cy="278655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649259" y="4215236"/>
            <a:ext cx="8208912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5000" b="0" i="0">
                <a:solidFill>
                  <a:schemeClr val="tx1">
                    <a:lumMod val="65000"/>
                    <a:lumOff val="35000"/>
                  </a:schemeClr>
                </a:solidFill>
                <a:latin typeface="Bebas Neue" pitchFamily="34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3649258" y="4895035"/>
            <a:ext cx="8208913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98277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entagon 1">
            <a:extLst>
              <a:ext uri="{FF2B5EF4-FFF2-40B4-BE49-F238E27FC236}">
                <a16:creationId xmlns:a16="http://schemas.microsoft.com/office/drawing/2014/main" id="{C65ADDD1-2AA5-6562-D884-1A9A2A36825D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E892F-3A2D-32A7-21A0-6FB18533C01C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63AAF94-275F-43A5-81EA-925941B45183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90734" y="1982266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690734" y="4372540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34"/>
          </p:nvPr>
        </p:nvSpPr>
        <p:spPr>
          <a:xfrm>
            <a:off x="9818692" y="1562114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35"/>
          </p:nvPr>
        </p:nvSpPr>
        <p:spPr>
          <a:xfrm>
            <a:off x="9818692" y="3952388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9344648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970C0333-432D-BDB2-2759-FD8565B33516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50B6EE-0A86-4653-616F-26E109D908F9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3E8AC6E0-3FB4-4EE0-93F9-0A20CBB0B47C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90734" y="1575866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690734" y="3966140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34"/>
          </p:nvPr>
        </p:nvSpPr>
        <p:spPr>
          <a:xfrm>
            <a:off x="9818692" y="1155714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35"/>
          </p:nvPr>
        </p:nvSpPr>
        <p:spPr>
          <a:xfrm>
            <a:off x="9818692" y="3545988"/>
            <a:ext cx="1787496" cy="2204835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3460966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B2EA74FC-54CC-E147-842A-76360D9939FC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E84D08-CD39-AF7A-C142-4AFE305616C9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9C7A643C-AA45-4CF4-9E93-321017A5B1CE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24799" y="1910074"/>
            <a:ext cx="3200400" cy="3200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43533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FEA7F829-C14F-2A7C-931B-D8F68ED3AB27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2D0E92-82F1-9B8E-41C5-50072359164D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590C33AC-4A05-4C83-8B3A-A5692D05830F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4495800" y="2264228"/>
            <a:ext cx="3200400" cy="3200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37813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6FAAB936-7F76-A2B7-CB1F-30A99B3F42BF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E16B17-E291-3ABE-95B2-5820F0A0E668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7D9B1C3-560B-4D18-9A53-2F38A314AF7E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86081" y="2004106"/>
            <a:ext cx="2520000" cy="2520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0908" y="2004106"/>
            <a:ext cx="2520000" cy="2520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295735" y="2004106"/>
            <a:ext cx="2520000" cy="2520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00562" y="2004106"/>
            <a:ext cx="2520000" cy="25200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339381815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C7ABC85B-16C1-08DD-6F8A-6FABD03BD77E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C716B8-E68F-E642-5DE4-D47458A3B2CD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513339D4-7C60-4245-904D-4C26A8E470FC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86081" y="2004106"/>
            <a:ext cx="2520000" cy="2520000"/>
          </a:xfrm>
          <a:prstGeom prst="ellipse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390908" y="2004106"/>
            <a:ext cx="2520000" cy="2520000"/>
          </a:xfrm>
          <a:prstGeom prst="ellipse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1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295735" y="2004106"/>
            <a:ext cx="2520000" cy="2520000"/>
          </a:xfrm>
          <a:prstGeom prst="ellipse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00562" y="2004106"/>
            <a:ext cx="2520000" cy="2520000"/>
          </a:xfrm>
          <a:prstGeom prst="ellipse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0955710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-1" y="-1"/>
            <a:ext cx="4023360" cy="685800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085773" y="3"/>
            <a:ext cx="4023360" cy="685800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8171545" y="3"/>
            <a:ext cx="4023360" cy="685800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-1" y="4757202"/>
            <a:ext cx="4023361" cy="168533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33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4085776" y="4757202"/>
            <a:ext cx="4023361" cy="168533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 marL="0" indent="0">
              <a:buNone/>
              <a:defRPr sz="133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8171549" y="4757202"/>
            <a:ext cx="4023361" cy="1685333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/>
          <a:lstStyle>
            <a:lvl1pPr marL="0" indent="0">
              <a:buNone/>
              <a:defRPr sz="133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57"/>
          </p:nvPr>
        </p:nvSpPr>
        <p:spPr>
          <a:xfrm>
            <a:off x="101817" y="4923610"/>
            <a:ext cx="1615791" cy="13012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28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58"/>
          </p:nvPr>
        </p:nvSpPr>
        <p:spPr>
          <a:xfrm>
            <a:off x="1717607" y="4923610"/>
            <a:ext cx="2157412" cy="13012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59"/>
          </p:nvPr>
        </p:nvSpPr>
        <p:spPr>
          <a:xfrm>
            <a:off x="4202105" y="4930869"/>
            <a:ext cx="1615791" cy="13012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28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60"/>
          </p:nvPr>
        </p:nvSpPr>
        <p:spPr>
          <a:xfrm>
            <a:off x="5817895" y="4930869"/>
            <a:ext cx="2157412" cy="13012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61"/>
          </p:nvPr>
        </p:nvSpPr>
        <p:spPr>
          <a:xfrm>
            <a:off x="8287881" y="4938129"/>
            <a:ext cx="1615791" cy="130120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lnSpc>
                <a:spcPct val="90000"/>
              </a:lnSpc>
              <a:spcBef>
                <a:spcPts val="600"/>
              </a:spcBef>
              <a:buNone/>
              <a:defRPr sz="2800" b="0">
                <a:solidFill>
                  <a:schemeClr val="bg1">
                    <a:lumMod val="95000"/>
                  </a:schemeClr>
                </a:solidFill>
                <a:latin typeface="Bebas Neue" panose="020B0606020202050201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62"/>
          </p:nvPr>
        </p:nvSpPr>
        <p:spPr>
          <a:xfrm>
            <a:off x="9903671" y="4938129"/>
            <a:ext cx="2157412" cy="130120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600" baseline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947719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6125032" y="3077147"/>
            <a:ext cx="2728685" cy="1770623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25028" y="4847775"/>
            <a:ext cx="6066971" cy="201023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2" y="0"/>
            <a:ext cx="3352801" cy="1625600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" y="1625606"/>
            <a:ext cx="3352801" cy="3222171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-3" y="4847777"/>
            <a:ext cx="6125032" cy="20102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352803" y="3077029"/>
            <a:ext cx="2772231" cy="1770742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52801" y="-1"/>
            <a:ext cx="5500915" cy="30770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8853716" y="-1"/>
            <a:ext cx="3338285" cy="3077029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8853715" y="3077029"/>
            <a:ext cx="3338284" cy="1770742"/>
          </a:xfrm>
          <a:prstGeom prst="rect">
            <a:avLst/>
          </a:prstGeom>
          <a:ln w="57150">
            <a:noFill/>
          </a:ln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-7262" y="2184405"/>
            <a:ext cx="12199260" cy="2133601"/>
          </a:xfrm>
          <a:prstGeom prst="rect">
            <a:avLst/>
          </a:prstGeom>
          <a:solidFill>
            <a:schemeClr val="accent1">
              <a:alpha val="79000"/>
            </a:schemeClr>
          </a:solidFill>
        </p:spPr>
        <p:txBody>
          <a:bodyPr/>
          <a:lstStyle>
            <a:lvl1pPr marL="0" indent="0">
              <a:buNone/>
              <a:defRPr sz="133" baseline="0">
                <a:solidFill>
                  <a:schemeClr val="accent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6711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C62368FF-B72B-56C9-3687-F0E32016D990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A69E23-DC5B-4471-6C1C-B2A2DFF7023B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EAB6509C-BA2A-46DB-AB46-5AA194F474BB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806574"/>
            <a:ext cx="12192000" cy="307022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2582863" y="2493424"/>
            <a:ext cx="1939925" cy="2383376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 rot="20828860">
            <a:off x="838392" y="2894878"/>
            <a:ext cx="1669690" cy="2786557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0427529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266018E3-1B4E-FD2B-C781-4539B46CFB3D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3E3213-7BB7-7D2A-9181-CD313CF4341A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931A12B1-5EBF-4B67-87E8-3736AB97C120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8176939" y="2214568"/>
            <a:ext cx="3180502" cy="309766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731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19350" cy="2419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4838700" y="0"/>
            <a:ext cx="2419350" cy="2419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9677400" y="0"/>
            <a:ext cx="2514600" cy="2419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2419350" y="2419350"/>
            <a:ext cx="2419350" cy="2419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28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7258050" y="2419350"/>
            <a:ext cx="2419350" cy="241935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4045572060"/>
      </p:ext>
    </p:extLst>
  </p:cSld>
  <p:clrMapOvr>
    <a:masterClrMapping/>
  </p:clrMapOvr>
  <p:transition spd="slow">
    <p:blinds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D5B4D3-08B4-D233-A820-4B51A9C6AAE8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rgbClr val="222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85139C11-4386-3C7D-6A1A-D2BC1D5A6709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7F1D44-AC98-CC78-C94D-9F5C93B66567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6C0BE25B-2452-4608-99B8-455CDFF48358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43241" y="1954239"/>
            <a:ext cx="2030990" cy="351073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8805513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5535FB77-822F-5F93-D5A7-E649ECA0B06C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CD72C8-067F-5BC3-8BF7-E9182EAC60EF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EC2EC66-98E9-4052-8383-B7FA06B46284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2294273" y="1967182"/>
            <a:ext cx="2722896" cy="2722896"/>
          </a:xfrm>
          <a:prstGeom prst="ellipse">
            <a:avLst/>
          </a:prstGeom>
          <a:solidFill>
            <a:schemeClr val="bg1">
              <a:lumMod val="95000"/>
            </a:schemeClr>
          </a:solidFill>
          <a:ln w="889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2070515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EC634F02-3A85-C04D-4B78-A20ED78008E9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5050B2-5155-D797-40FF-E7791D4F463D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D1601ACA-AFA1-403F-9DEC-C2B2C89122AF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33"/>
          </p:nvPr>
        </p:nvSpPr>
        <p:spPr>
          <a:xfrm>
            <a:off x="5222196" y="2305050"/>
            <a:ext cx="1779854" cy="29308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311373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"/>
            <a:ext cx="12192000" cy="198555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20177424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B68BAAB6-C585-C139-99EA-81640B18508B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C5BAFB6-C56D-03A8-C31E-B30BB4BF066A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48E5FD81-FB82-47A9-9CDD-F031868494B3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753382" y="615600"/>
            <a:ext cx="7157527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r">
              <a:lnSpc>
                <a:spcPct val="90000"/>
              </a:lnSpc>
              <a:defRPr sz="50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5089743" y="1295399"/>
            <a:ext cx="5821166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r">
              <a:lnSpc>
                <a:spcPct val="90000"/>
              </a:lnSpc>
              <a:spcBef>
                <a:spcPts val="1200"/>
              </a:spcBef>
              <a:buNone/>
              <a:defRPr sz="16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6250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924199B0-EB5C-3B0A-6063-38A784457F5C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CD833F-3242-FF92-1BB5-889B7340172F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0130F727-2E06-4E8A-AEEF-D65168FDB5B0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133589" y="2391629"/>
            <a:ext cx="1794930" cy="292245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316102" y="2391629"/>
            <a:ext cx="1774611" cy="292245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 dirty="0"/>
          </a:p>
        </p:txBody>
      </p:sp>
    </p:spTree>
    <p:extLst>
      <p:ext uri="{BB962C8B-B14F-4D97-AF65-F5344CB8AC3E}">
        <p14:creationId xmlns:p14="http://schemas.microsoft.com/office/powerpoint/2010/main" val="385748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C2A6E31F-874F-9DF2-A6A8-2958D360D9CC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6FA376-8BB8-FC48-1265-C60911537522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8A6E6C07-BC3C-435A-973E-46062F49BD87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90734" y="2066484"/>
            <a:ext cx="5089357" cy="367257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1821385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>
            <a:extLst>
              <a:ext uri="{FF2B5EF4-FFF2-40B4-BE49-F238E27FC236}">
                <a16:creationId xmlns:a16="http://schemas.microsoft.com/office/drawing/2014/main" id="{F4E326A3-F784-730B-76FF-396E8AA04923}"/>
              </a:ext>
            </a:extLst>
          </p:cNvPr>
          <p:cNvSpPr/>
          <p:nvPr userDrawn="1"/>
        </p:nvSpPr>
        <p:spPr>
          <a:xfrm rot="5400000">
            <a:off x="11218862" y="46038"/>
            <a:ext cx="549275" cy="457200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88AF1C-3843-6AE7-FA48-EDB8FCAE96A4}"/>
              </a:ext>
            </a:extLst>
          </p:cNvPr>
          <p:cNvSpPr txBox="1"/>
          <p:nvPr userDrawn="1"/>
        </p:nvSpPr>
        <p:spPr>
          <a:xfrm>
            <a:off x="11212513" y="57150"/>
            <a:ext cx="560387" cy="3381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fld id="{8AFB50CA-A582-4F01-B368-648A2702C4E2}" type="slidenum">
              <a:rPr lang="id-ID" altLang="en-US" sz="1600" b="1">
                <a:solidFill>
                  <a:schemeClr val="bg1"/>
                </a:solidFill>
                <a:latin typeface="Calibri" panose="020F0502020204030204" pitchFamily="34" charset="0"/>
              </a:rPr>
              <a:pPr algn="ctr" eaLnBrk="1" hangingPunct="1"/>
              <a:t>‹#›</a:t>
            </a:fld>
            <a:endParaRPr lang="id-ID" altLang="en-US" sz="200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8293609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l">
              <a:lnSpc>
                <a:spcPct val="90000"/>
              </a:lnSpc>
              <a:defRPr sz="4400" b="0" i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690734" y="1124364"/>
            <a:ext cx="6745133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519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D447EA-1F4A-19ED-18EB-B95733F593AB}"/>
              </a:ext>
            </a:extLst>
          </p:cNvPr>
          <p:cNvSpPr/>
          <p:nvPr userDrawn="1"/>
        </p:nvSpPr>
        <p:spPr>
          <a:xfrm>
            <a:off x="0" y="5162550"/>
            <a:ext cx="12192000" cy="16954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690734" y="579505"/>
            <a:ext cx="10802595" cy="665285"/>
          </a:xfrm>
          <a:prstGeom prst="rect">
            <a:avLst/>
          </a:prstGeom>
        </p:spPr>
        <p:txBody>
          <a:bodyPr wrap="square" anchor="t" anchorCtr="0">
            <a:noAutofit/>
          </a:bodyPr>
          <a:lstStyle>
            <a:lvl1pPr algn="ctr">
              <a:lnSpc>
                <a:spcPct val="90000"/>
              </a:lnSpc>
              <a:defRPr sz="4400" b="0" i="0">
                <a:solidFill>
                  <a:schemeClr val="bg1"/>
                </a:solidFill>
                <a:latin typeface="Neris Thin" panose="00000300000000000000" pitchFamily="50" charset="0"/>
                <a:ea typeface="Gulim" pitchFamily="34" charset="-12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32"/>
          </p:nvPr>
        </p:nvSpPr>
        <p:spPr>
          <a:xfrm>
            <a:off x="1699195" y="1124364"/>
            <a:ext cx="8785674" cy="2408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1200"/>
              </a:spcBef>
              <a:buNone/>
              <a:defRPr sz="1200" b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1611087"/>
            <a:ext cx="12191999" cy="355191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81228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09965-4F17-E6B5-07CD-9BD2CB755C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FBE29-9215-4707-9AA0-7B61793C6055}" type="datetimeFigureOut">
              <a:rPr lang="en-US"/>
              <a:pPr>
                <a:defRPr/>
              </a:pPr>
              <a:t>5/25/2026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733F9-DD7F-56AA-DECA-27B5DFD3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71484-5948-5F32-CB19-C0B6195C1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24019C14-5C1A-47AB-87DB-453DC71E1A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2990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66" r:id="rId3"/>
    <p:sldLayoutId id="2147484467" r:id="rId4"/>
    <p:sldLayoutId id="2147484468" r:id="rId5"/>
    <p:sldLayoutId id="2147484469" r:id="rId6"/>
    <p:sldLayoutId id="2147484470" r:id="rId7"/>
    <p:sldLayoutId id="2147484471" r:id="rId8"/>
    <p:sldLayoutId id="2147484472" r:id="rId9"/>
    <p:sldLayoutId id="2147484473" r:id="rId10"/>
    <p:sldLayoutId id="2147484459" r:id="rId11"/>
    <p:sldLayoutId id="2147484474" r:id="rId12"/>
    <p:sldLayoutId id="2147484475" r:id="rId13"/>
    <p:sldLayoutId id="2147484476" r:id="rId14"/>
    <p:sldLayoutId id="2147484477" r:id="rId15"/>
    <p:sldLayoutId id="2147484460" r:id="rId16"/>
    <p:sldLayoutId id="2147484461" r:id="rId17"/>
    <p:sldLayoutId id="2147484478" r:id="rId18"/>
    <p:sldLayoutId id="2147484462" r:id="rId19"/>
    <p:sldLayoutId id="2147484479" r:id="rId20"/>
    <p:sldLayoutId id="2147484480" r:id="rId21"/>
    <p:sldLayoutId id="2147484481" r:id="rId22"/>
    <p:sldLayoutId id="2147484482" r:id="rId23"/>
    <p:sldLayoutId id="2147484483" r:id="rId24"/>
    <p:sldLayoutId id="2147484484" r:id="rId25"/>
    <p:sldLayoutId id="2147484485" r:id="rId26"/>
    <p:sldLayoutId id="2147484463" r:id="rId27"/>
    <p:sldLayoutId id="2147484464" r:id="rId28"/>
    <p:sldLayoutId id="2147484486" r:id="rId29"/>
    <p:sldLayoutId id="2147484487" r:id="rId30"/>
    <p:sldLayoutId id="2147484488" r:id="rId31"/>
    <p:sldLayoutId id="2147484489" r:id="rId32"/>
    <p:sldLayoutId id="2147484490" r:id="rId33"/>
    <p:sldLayoutId id="2147484491" r:id="rId34"/>
    <p:sldLayoutId id="2147484465" r:id="rId35"/>
    <p:sldLayoutId id="2147484492" r:id="rId36"/>
    <p:sldLayoutId id="2147484493" r:id="rId37"/>
    <p:sldLayoutId id="2147484494" r:id="rId38"/>
    <p:sldLayoutId id="2147484495" r:id="rId39"/>
    <p:sldLayoutId id="2147484496" r:id="rId40"/>
    <p:sldLayoutId id="2147484497" r:id="rId4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jpeg"/><Relationship Id="rId5" Type="http://schemas.openxmlformats.org/officeDocument/2006/relationships/image" Target="../media/image3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9E7000B-1E5D-EDAF-9E03-6499473F5D93}"/>
              </a:ext>
            </a:extLst>
          </p:cNvPr>
          <p:cNvSpPr/>
          <p:nvPr/>
        </p:nvSpPr>
        <p:spPr>
          <a:xfrm>
            <a:off x="300038" y="914400"/>
            <a:ext cx="5251450" cy="2508250"/>
          </a:xfrm>
          <a:prstGeom prst="rect">
            <a:avLst/>
          </a:prstGeom>
          <a:solidFill>
            <a:schemeClr val="accent3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E073E7-0D78-E261-10EA-FAB753769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738" y="2481263"/>
            <a:ext cx="540861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4000">
                <a:solidFill>
                  <a:srgbClr val="FFFFFF"/>
                </a:solidFill>
                <a:latin typeface="Calibri" panose="020F0502020204030204" pitchFamily="34" charset="0"/>
              </a:rPr>
              <a:t>Stallion WMS</a:t>
            </a:r>
            <a:r>
              <a:rPr lang="en-IN" altLang="en-US" sz="4000">
                <a:latin typeface="Calibri" panose="020F0502020204030204" pitchFamily="34" charset="0"/>
              </a:rPr>
              <a:t> </a:t>
            </a:r>
            <a:endParaRPr lang="id-ID" altLang="en-US" sz="4000">
              <a:solidFill>
                <a:schemeClr val="bg1"/>
              </a:solidFill>
              <a:latin typeface="Neris Black"/>
            </a:endParaRPr>
          </a:p>
        </p:txBody>
      </p:sp>
      <p:grpSp>
        <p:nvGrpSpPr>
          <p:cNvPr id="2" name="Group 75">
            <a:extLst>
              <a:ext uri="{FF2B5EF4-FFF2-40B4-BE49-F238E27FC236}">
                <a16:creationId xmlns:a16="http://schemas.microsoft.com/office/drawing/2014/main" id="{EA39957E-4BBD-D510-A1A6-1B517E0D16F8}"/>
              </a:ext>
            </a:extLst>
          </p:cNvPr>
          <p:cNvGrpSpPr>
            <a:grpSpLocks/>
          </p:cNvGrpSpPr>
          <p:nvPr/>
        </p:nvGrpSpPr>
        <p:grpSpPr bwMode="auto">
          <a:xfrm>
            <a:off x="6103938" y="2608263"/>
            <a:ext cx="3883025" cy="3287712"/>
            <a:chOff x="705680" y="2197089"/>
            <a:chExt cx="3882793" cy="3287907"/>
          </a:xfrm>
        </p:grpSpPr>
        <p:sp>
          <p:nvSpPr>
            <p:cNvPr id="77" name="Freeform 5">
              <a:extLst>
                <a:ext uri="{FF2B5EF4-FFF2-40B4-BE49-F238E27FC236}">
                  <a16:creationId xmlns:a16="http://schemas.microsoft.com/office/drawing/2014/main" id="{3DD1AA7B-4D5D-5F0F-5B26-8BE90C17DF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4023" y="4754703"/>
              <a:ext cx="1146107" cy="730293"/>
            </a:xfrm>
            <a:custGeom>
              <a:avLst/>
              <a:gdLst>
                <a:gd name="T0" fmla="*/ 2164 w 2572"/>
                <a:gd name="T1" fmla="*/ 0 h 1638"/>
                <a:gd name="T2" fmla="*/ 269 w 2572"/>
                <a:gd name="T3" fmla="*/ 1081 h 1638"/>
                <a:gd name="T4" fmla="*/ 255 w 2572"/>
                <a:gd name="T5" fmla="*/ 1115 h 1638"/>
                <a:gd name="T6" fmla="*/ 239 w 2572"/>
                <a:gd name="T7" fmla="*/ 1148 h 1638"/>
                <a:gd name="T8" fmla="*/ 199 w 2572"/>
                <a:gd name="T9" fmla="*/ 1214 h 1638"/>
                <a:gd name="T10" fmla="*/ 154 w 2572"/>
                <a:gd name="T11" fmla="*/ 1278 h 1638"/>
                <a:gd name="T12" fmla="*/ 109 w 2572"/>
                <a:gd name="T13" fmla="*/ 1338 h 1638"/>
                <a:gd name="T14" fmla="*/ 33 w 2572"/>
                <a:gd name="T15" fmla="*/ 1435 h 1638"/>
                <a:gd name="T16" fmla="*/ 9 w 2572"/>
                <a:gd name="T17" fmla="*/ 1470 h 1638"/>
                <a:gd name="T18" fmla="*/ 3 w 2572"/>
                <a:gd name="T19" fmla="*/ 1483 h 1638"/>
                <a:gd name="T20" fmla="*/ 0 w 2572"/>
                <a:gd name="T21" fmla="*/ 1493 h 1638"/>
                <a:gd name="T22" fmla="*/ 1 w 2572"/>
                <a:gd name="T23" fmla="*/ 1559 h 1638"/>
                <a:gd name="T24" fmla="*/ 5 w 2572"/>
                <a:gd name="T25" fmla="*/ 1576 h 1638"/>
                <a:gd name="T26" fmla="*/ 13 w 2572"/>
                <a:gd name="T27" fmla="*/ 1592 h 1638"/>
                <a:gd name="T28" fmla="*/ 25 w 2572"/>
                <a:gd name="T29" fmla="*/ 1606 h 1638"/>
                <a:gd name="T30" fmla="*/ 39 w 2572"/>
                <a:gd name="T31" fmla="*/ 1618 h 1638"/>
                <a:gd name="T32" fmla="*/ 56 w 2572"/>
                <a:gd name="T33" fmla="*/ 1627 h 1638"/>
                <a:gd name="T34" fmla="*/ 75 w 2572"/>
                <a:gd name="T35" fmla="*/ 1634 h 1638"/>
                <a:gd name="T36" fmla="*/ 96 w 2572"/>
                <a:gd name="T37" fmla="*/ 1637 h 1638"/>
                <a:gd name="T38" fmla="*/ 2466 w 2572"/>
                <a:gd name="T39" fmla="*/ 1638 h 1638"/>
                <a:gd name="T40" fmla="*/ 2487 w 2572"/>
                <a:gd name="T41" fmla="*/ 1636 h 1638"/>
                <a:gd name="T42" fmla="*/ 2507 w 2572"/>
                <a:gd name="T43" fmla="*/ 1631 h 1638"/>
                <a:gd name="T44" fmla="*/ 2525 w 2572"/>
                <a:gd name="T45" fmla="*/ 1623 h 1638"/>
                <a:gd name="T46" fmla="*/ 2541 w 2572"/>
                <a:gd name="T47" fmla="*/ 1612 h 1638"/>
                <a:gd name="T48" fmla="*/ 2554 w 2572"/>
                <a:gd name="T49" fmla="*/ 1599 h 1638"/>
                <a:gd name="T50" fmla="*/ 2564 w 2572"/>
                <a:gd name="T51" fmla="*/ 1584 h 1638"/>
                <a:gd name="T52" fmla="*/ 2570 w 2572"/>
                <a:gd name="T53" fmla="*/ 1568 h 1638"/>
                <a:gd name="T54" fmla="*/ 2572 w 2572"/>
                <a:gd name="T55" fmla="*/ 1551 h 1638"/>
                <a:gd name="T56" fmla="*/ 2572 w 2572"/>
                <a:gd name="T57" fmla="*/ 1488 h 1638"/>
                <a:gd name="T58" fmla="*/ 2567 w 2572"/>
                <a:gd name="T59" fmla="*/ 1476 h 1638"/>
                <a:gd name="T60" fmla="*/ 2552 w 2572"/>
                <a:gd name="T61" fmla="*/ 1452 h 1638"/>
                <a:gd name="T62" fmla="*/ 2502 w 2572"/>
                <a:gd name="T63" fmla="*/ 1385 h 1638"/>
                <a:gd name="T64" fmla="*/ 2436 w 2572"/>
                <a:gd name="T65" fmla="*/ 1300 h 1638"/>
                <a:gd name="T66" fmla="*/ 2391 w 2572"/>
                <a:gd name="T67" fmla="*/ 1235 h 1638"/>
                <a:gd name="T68" fmla="*/ 2349 w 2572"/>
                <a:gd name="T69" fmla="*/ 1168 h 1638"/>
                <a:gd name="T70" fmla="*/ 2321 w 2572"/>
                <a:gd name="T71" fmla="*/ 1116 h 1638"/>
                <a:gd name="T72" fmla="*/ 2307 w 2572"/>
                <a:gd name="T73" fmla="*/ 1081 h 1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572" h="1638">
                  <a:moveTo>
                    <a:pt x="2301" y="1064"/>
                  </a:moveTo>
                  <a:lnTo>
                    <a:pt x="2164" y="0"/>
                  </a:lnTo>
                  <a:lnTo>
                    <a:pt x="409" y="0"/>
                  </a:lnTo>
                  <a:lnTo>
                    <a:pt x="269" y="1081"/>
                  </a:lnTo>
                  <a:lnTo>
                    <a:pt x="263" y="1098"/>
                  </a:lnTo>
                  <a:lnTo>
                    <a:pt x="255" y="1115"/>
                  </a:lnTo>
                  <a:lnTo>
                    <a:pt x="247" y="1132"/>
                  </a:lnTo>
                  <a:lnTo>
                    <a:pt x="239" y="1148"/>
                  </a:lnTo>
                  <a:lnTo>
                    <a:pt x="220" y="1182"/>
                  </a:lnTo>
                  <a:lnTo>
                    <a:pt x="199" y="1214"/>
                  </a:lnTo>
                  <a:lnTo>
                    <a:pt x="178" y="1247"/>
                  </a:lnTo>
                  <a:lnTo>
                    <a:pt x="154" y="1278"/>
                  </a:lnTo>
                  <a:lnTo>
                    <a:pt x="132" y="1309"/>
                  </a:lnTo>
                  <a:lnTo>
                    <a:pt x="109" y="1338"/>
                  </a:lnTo>
                  <a:lnTo>
                    <a:pt x="68" y="1390"/>
                  </a:lnTo>
                  <a:lnTo>
                    <a:pt x="33" y="1435"/>
                  </a:lnTo>
                  <a:lnTo>
                    <a:pt x="19" y="1454"/>
                  </a:lnTo>
                  <a:lnTo>
                    <a:pt x="9" y="1470"/>
                  </a:lnTo>
                  <a:lnTo>
                    <a:pt x="5" y="1477"/>
                  </a:lnTo>
                  <a:lnTo>
                    <a:pt x="3" y="1483"/>
                  </a:lnTo>
                  <a:lnTo>
                    <a:pt x="1" y="1489"/>
                  </a:lnTo>
                  <a:lnTo>
                    <a:pt x="0" y="1493"/>
                  </a:lnTo>
                  <a:lnTo>
                    <a:pt x="0" y="1551"/>
                  </a:lnTo>
                  <a:lnTo>
                    <a:pt x="1" y="1559"/>
                  </a:lnTo>
                  <a:lnTo>
                    <a:pt x="2" y="1568"/>
                  </a:lnTo>
                  <a:lnTo>
                    <a:pt x="5" y="1576"/>
                  </a:lnTo>
                  <a:lnTo>
                    <a:pt x="9" y="1584"/>
                  </a:lnTo>
                  <a:lnTo>
                    <a:pt x="13" y="1592"/>
                  </a:lnTo>
                  <a:lnTo>
                    <a:pt x="19" y="1599"/>
                  </a:lnTo>
                  <a:lnTo>
                    <a:pt x="25" y="1606"/>
                  </a:lnTo>
                  <a:lnTo>
                    <a:pt x="32" y="1612"/>
                  </a:lnTo>
                  <a:lnTo>
                    <a:pt x="39" y="1618"/>
                  </a:lnTo>
                  <a:lnTo>
                    <a:pt x="47" y="1623"/>
                  </a:lnTo>
                  <a:lnTo>
                    <a:pt x="56" y="1627"/>
                  </a:lnTo>
                  <a:lnTo>
                    <a:pt x="65" y="1631"/>
                  </a:lnTo>
                  <a:lnTo>
                    <a:pt x="75" y="1634"/>
                  </a:lnTo>
                  <a:lnTo>
                    <a:pt x="86" y="1636"/>
                  </a:lnTo>
                  <a:lnTo>
                    <a:pt x="96" y="1637"/>
                  </a:lnTo>
                  <a:lnTo>
                    <a:pt x="107" y="1638"/>
                  </a:lnTo>
                  <a:lnTo>
                    <a:pt x="2466" y="1638"/>
                  </a:lnTo>
                  <a:lnTo>
                    <a:pt x="2476" y="1637"/>
                  </a:lnTo>
                  <a:lnTo>
                    <a:pt x="2487" y="1636"/>
                  </a:lnTo>
                  <a:lnTo>
                    <a:pt x="2497" y="1634"/>
                  </a:lnTo>
                  <a:lnTo>
                    <a:pt x="2507" y="1631"/>
                  </a:lnTo>
                  <a:lnTo>
                    <a:pt x="2516" y="1627"/>
                  </a:lnTo>
                  <a:lnTo>
                    <a:pt x="2525" y="1623"/>
                  </a:lnTo>
                  <a:lnTo>
                    <a:pt x="2533" y="1618"/>
                  </a:lnTo>
                  <a:lnTo>
                    <a:pt x="2541" y="1612"/>
                  </a:lnTo>
                  <a:lnTo>
                    <a:pt x="2548" y="1606"/>
                  </a:lnTo>
                  <a:lnTo>
                    <a:pt x="2554" y="1599"/>
                  </a:lnTo>
                  <a:lnTo>
                    <a:pt x="2559" y="1592"/>
                  </a:lnTo>
                  <a:lnTo>
                    <a:pt x="2564" y="1584"/>
                  </a:lnTo>
                  <a:lnTo>
                    <a:pt x="2567" y="1576"/>
                  </a:lnTo>
                  <a:lnTo>
                    <a:pt x="2570" y="1568"/>
                  </a:lnTo>
                  <a:lnTo>
                    <a:pt x="2572" y="1559"/>
                  </a:lnTo>
                  <a:lnTo>
                    <a:pt x="2572" y="1551"/>
                  </a:lnTo>
                  <a:lnTo>
                    <a:pt x="2572" y="1493"/>
                  </a:lnTo>
                  <a:lnTo>
                    <a:pt x="2572" y="1488"/>
                  </a:lnTo>
                  <a:lnTo>
                    <a:pt x="2570" y="1483"/>
                  </a:lnTo>
                  <a:lnTo>
                    <a:pt x="2567" y="1476"/>
                  </a:lnTo>
                  <a:lnTo>
                    <a:pt x="2563" y="1469"/>
                  </a:lnTo>
                  <a:lnTo>
                    <a:pt x="2552" y="1452"/>
                  </a:lnTo>
                  <a:lnTo>
                    <a:pt x="2538" y="1432"/>
                  </a:lnTo>
                  <a:lnTo>
                    <a:pt x="2502" y="1385"/>
                  </a:lnTo>
                  <a:lnTo>
                    <a:pt x="2459" y="1330"/>
                  </a:lnTo>
                  <a:lnTo>
                    <a:pt x="2436" y="1300"/>
                  </a:lnTo>
                  <a:lnTo>
                    <a:pt x="2413" y="1268"/>
                  </a:lnTo>
                  <a:lnTo>
                    <a:pt x="2391" y="1235"/>
                  </a:lnTo>
                  <a:lnTo>
                    <a:pt x="2369" y="1202"/>
                  </a:lnTo>
                  <a:lnTo>
                    <a:pt x="2349" y="1168"/>
                  </a:lnTo>
                  <a:lnTo>
                    <a:pt x="2330" y="1133"/>
                  </a:lnTo>
                  <a:lnTo>
                    <a:pt x="2321" y="1116"/>
                  </a:lnTo>
                  <a:lnTo>
                    <a:pt x="2314" y="1098"/>
                  </a:lnTo>
                  <a:lnTo>
                    <a:pt x="2307" y="1081"/>
                  </a:lnTo>
                  <a:lnTo>
                    <a:pt x="2301" y="106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sp>
          <p:nvSpPr>
            <p:cNvPr id="78" name="Freeform 6">
              <a:extLst>
                <a:ext uri="{FF2B5EF4-FFF2-40B4-BE49-F238E27FC236}">
                  <a16:creationId xmlns:a16="http://schemas.microsoft.com/office/drawing/2014/main" id="{45749819-52AB-9E22-BAC1-4731F84E29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700" y="4754703"/>
              <a:ext cx="812751" cy="125420"/>
            </a:xfrm>
            <a:custGeom>
              <a:avLst/>
              <a:gdLst>
                <a:gd name="T0" fmla="*/ 36 w 1826"/>
                <a:gd name="T1" fmla="*/ 0 h 277"/>
                <a:gd name="T2" fmla="*/ 0 w 1826"/>
                <a:gd name="T3" fmla="*/ 277 h 277"/>
                <a:gd name="T4" fmla="*/ 1826 w 1826"/>
                <a:gd name="T5" fmla="*/ 277 h 277"/>
                <a:gd name="T6" fmla="*/ 1791 w 1826"/>
                <a:gd name="T7" fmla="*/ 0 h 277"/>
                <a:gd name="T8" fmla="*/ 36 w 1826"/>
                <a:gd name="T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6" h="277">
                  <a:moveTo>
                    <a:pt x="36" y="0"/>
                  </a:moveTo>
                  <a:lnTo>
                    <a:pt x="0" y="277"/>
                  </a:lnTo>
                  <a:lnTo>
                    <a:pt x="1826" y="277"/>
                  </a:lnTo>
                  <a:lnTo>
                    <a:pt x="1791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sp>
          <p:nvSpPr>
            <p:cNvPr id="32793" name="Freeform 7">
              <a:extLst>
                <a:ext uri="{FF2B5EF4-FFF2-40B4-BE49-F238E27FC236}">
                  <a16:creationId xmlns:a16="http://schemas.microsoft.com/office/drawing/2014/main" id="{D7B5958D-D439-717B-E736-8EAF22303BA5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680" y="2197089"/>
              <a:ext cx="3882793" cy="2602183"/>
            </a:xfrm>
            <a:custGeom>
              <a:avLst/>
              <a:gdLst>
                <a:gd name="T0" fmla="*/ 2147483647 w 8721"/>
                <a:gd name="T1" fmla="*/ 2147483647 h 5846"/>
                <a:gd name="T2" fmla="*/ 2147483647 w 8721"/>
                <a:gd name="T3" fmla="*/ 2147483647 h 5846"/>
                <a:gd name="T4" fmla="*/ 2147483647 w 8721"/>
                <a:gd name="T5" fmla="*/ 2147483647 h 5846"/>
                <a:gd name="T6" fmla="*/ 2147483647 w 8721"/>
                <a:gd name="T7" fmla="*/ 2147483647 h 5846"/>
                <a:gd name="T8" fmla="*/ 2147483647 w 8721"/>
                <a:gd name="T9" fmla="*/ 2147483647 h 5846"/>
                <a:gd name="T10" fmla="*/ 2147483647 w 8721"/>
                <a:gd name="T11" fmla="*/ 2147483647 h 5846"/>
                <a:gd name="T12" fmla="*/ 2147483647 w 8721"/>
                <a:gd name="T13" fmla="*/ 2147483647 h 5846"/>
                <a:gd name="T14" fmla="*/ 2147483647 w 8721"/>
                <a:gd name="T15" fmla="*/ 2147483647 h 5846"/>
                <a:gd name="T16" fmla="*/ 2147483647 w 8721"/>
                <a:gd name="T17" fmla="*/ 2147483647 h 5846"/>
                <a:gd name="T18" fmla="*/ 2147483647 w 8721"/>
                <a:gd name="T19" fmla="*/ 2147483647 h 5846"/>
                <a:gd name="T20" fmla="*/ 2147483647 w 8721"/>
                <a:gd name="T21" fmla="*/ 2147483647 h 5846"/>
                <a:gd name="T22" fmla="*/ 2147483647 w 8721"/>
                <a:gd name="T23" fmla="*/ 2147483647 h 5846"/>
                <a:gd name="T24" fmla="*/ 2147483647 w 8721"/>
                <a:gd name="T25" fmla="*/ 2147483647 h 5846"/>
                <a:gd name="T26" fmla="*/ 2147483647 w 8721"/>
                <a:gd name="T27" fmla="*/ 2147483647 h 5846"/>
                <a:gd name="T28" fmla="*/ 2147483647 w 8721"/>
                <a:gd name="T29" fmla="*/ 2147483647 h 5846"/>
                <a:gd name="T30" fmla="*/ 2147483647 w 8721"/>
                <a:gd name="T31" fmla="*/ 2147483647 h 5846"/>
                <a:gd name="T32" fmla="*/ 2147483647 w 8721"/>
                <a:gd name="T33" fmla="*/ 2147483647 h 5846"/>
                <a:gd name="T34" fmla="*/ 2147483647 w 8721"/>
                <a:gd name="T35" fmla="*/ 2147483647 h 5846"/>
                <a:gd name="T36" fmla="*/ 2147483647 w 8721"/>
                <a:gd name="T37" fmla="*/ 2147483647 h 5846"/>
                <a:gd name="T38" fmla="*/ 2147483647 w 8721"/>
                <a:gd name="T39" fmla="*/ 2147483647 h 5846"/>
                <a:gd name="T40" fmla="*/ 0 w 8721"/>
                <a:gd name="T41" fmla="*/ 2147483647 h 5846"/>
                <a:gd name="T42" fmla="*/ 0 w 8721"/>
                <a:gd name="T43" fmla="*/ 2147483647 h 5846"/>
                <a:gd name="T44" fmla="*/ 2147483647 w 8721"/>
                <a:gd name="T45" fmla="*/ 2147483647 h 5846"/>
                <a:gd name="T46" fmla="*/ 2147483647 w 8721"/>
                <a:gd name="T47" fmla="*/ 2147483647 h 5846"/>
                <a:gd name="T48" fmla="*/ 2147483647 w 8721"/>
                <a:gd name="T49" fmla="*/ 2147483647 h 5846"/>
                <a:gd name="T50" fmla="*/ 2147483647 w 8721"/>
                <a:gd name="T51" fmla="*/ 2147483647 h 5846"/>
                <a:gd name="T52" fmla="*/ 2147483647 w 8721"/>
                <a:gd name="T53" fmla="*/ 2147483647 h 5846"/>
                <a:gd name="T54" fmla="*/ 2147483647 w 8721"/>
                <a:gd name="T55" fmla="*/ 2147483647 h 5846"/>
                <a:gd name="T56" fmla="*/ 2147483647 w 8721"/>
                <a:gd name="T57" fmla="*/ 2147483647 h 5846"/>
                <a:gd name="T58" fmla="*/ 2147483647 w 8721"/>
                <a:gd name="T59" fmla="*/ 2147483647 h 5846"/>
                <a:gd name="T60" fmla="*/ 2147483647 w 8721"/>
                <a:gd name="T61" fmla="*/ 0 h 5846"/>
                <a:gd name="T62" fmla="*/ 2147483647 w 8721"/>
                <a:gd name="T63" fmla="*/ 0 h 5846"/>
                <a:gd name="T64" fmla="*/ 2147483647 w 8721"/>
                <a:gd name="T65" fmla="*/ 2147483647 h 5846"/>
                <a:gd name="T66" fmla="*/ 2147483647 w 8721"/>
                <a:gd name="T67" fmla="*/ 2147483647 h 5846"/>
                <a:gd name="T68" fmla="*/ 2147483647 w 8721"/>
                <a:gd name="T69" fmla="*/ 2147483647 h 5846"/>
                <a:gd name="T70" fmla="*/ 2147483647 w 8721"/>
                <a:gd name="T71" fmla="*/ 2147483647 h 5846"/>
                <a:gd name="T72" fmla="*/ 2147483647 w 8721"/>
                <a:gd name="T73" fmla="*/ 2147483647 h 5846"/>
                <a:gd name="T74" fmla="*/ 2147483647 w 8721"/>
                <a:gd name="T75" fmla="*/ 2147483647 h 5846"/>
                <a:gd name="T76" fmla="*/ 2147483647 w 8721"/>
                <a:gd name="T77" fmla="*/ 2147483647 h 5846"/>
                <a:gd name="T78" fmla="*/ 2147483647 w 8721"/>
                <a:gd name="T79" fmla="*/ 2147483647 h 5846"/>
                <a:gd name="T80" fmla="*/ 2147483647 w 8721"/>
                <a:gd name="T81" fmla="*/ 2147483647 h 5846"/>
                <a:gd name="T82" fmla="*/ 2147483647 w 8721"/>
                <a:gd name="T83" fmla="*/ 2147483647 h 584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8721"/>
                <a:gd name="T127" fmla="*/ 0 h 5846"/>
                <a:gd name="T128" fmla="*/ 8721 w 8721"/>
                <a:gd name="T129" fmla="*/ 5846 h 584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8721" h="5846">
                  <a:moveTo>
                    <a:pt x="8721" y="5641"/>
                  </a:moveTo>
                  <a:lnTo>
                    <a:pt x="8720" y="5652"/>
                  </a:lnTo>
                  <a:lnTo>
                    <a:pt x="8720" y="5662"/>
                  </a:lnTo>
                  <a:lnTo>
                    <a:pt x="8718" y="5672"/>
                  </a:lnTo>
                  <a:lnTo>
                    <a:pt x="8716" y="5682"/>
                  </a:lnTo>
                  <a:lnTo>
                    <a:pt x="8711" y="5702"/>
                  </a:lnTo>
                  <a:lnTo>
                    <a:pt x="8705" y="5721"/>
                  </a:lnTo>
                  <a:lnTo>
                    <a:pt x="8696" y="5738"/>
                  </a:lnTo>
                  <a:lnTo>
                    <a:pt x="8686" y="5755"/>
                  </a:lnTo>
                  <a:lnTo>
                    <a:pt x="8674" y="5771"/>
                  </a:lnTo>
                  <a:lnTo>
                    <a:pt x="8661" y="5785"/>
                  </a:lnTo>
                  <a:lnTo>
                    <a:pt x="8646" y="5800"/>
                  </a:lnTo>
                  <a:lnTo>
                    <a:pt x="8631" y="5811"/>
                  </a:lnTo>
                  <a:lnTo>
                    <a:pt x="8614" y="5822"/>
                  </a:lnTo>
                  <a:lnTo>
                    <a:pt x="8596" y="5830"/>
                  </a:lnTo>
                  <a:lnTo>
                    <a:pt x="8577" y="5837"/>
                  </a:lnTo>
                  <a:lnTo>
                    <a:pt x="8558" y="5842"/>
                  </a:lnTo>
                  <a:lnTo>
                    <a:pt x="8548" y="5844"/>
                  </a:lnTo>
                  <a:lnTo>
                    <a:pt x="8537" y="5845"/>
                  </a:lnTo>
                  <a:lnTo>
                    <a:pt x="8527" y="5846"/>
                  </a:lnTo>
                  <a:lnTo>
                    <a:pt x="8517" y="5846"/>
                  </a:lnTo>
                  <a:lnTo>
                    <a:pt x="205" y="5846"/>
                  </a:lnTo>
                  <a:lnTo>
                    <a:pt x="194" y="5846"/>
                  </a:lnTo>
                  <a:lnTo>
                    <a:pt x="184" y="5845"/>
                  </a:lnTo>
                  <a:lnTo>
                    <a:pt x="174" y="5844"/>
                  </a:lnTo>
                  <a:lnTo>
                    <a:pt x="163" y="5842"/>
                  </a:lnTo>
                  <a:lnTo>
                    <a:pt x="143" y="5837"/>
                  </a:lnTo>
                  <a:lnTo>
                    <a:pt x="125" y="5830"/>
                  </a:lnTo>
                  <a:lnTo>
                    <a:pt x="107" y="5822"/>
                  </a:lnTo>
                  <a:lnTo>
                    <a:pt x="90" y="5811"/>
                  </a:lnTo>
                  <a:lnTo>
                    <a:pt x="74" y="5800"/>
                  </a:lnTo>
                  <a:lnTo>
                    <a:pt x="60" y="5785"/>
                  </a:lnTo>
                  <a:lnTo>
                    <a:pt x="47" y="5771"/>
                  </a:lnTo>
                  <a:lnTo>
                    <a:pt x="35" y="5755"/>
                  </a:lnTo>
                  <a:lnTo>
                    <a:pt x="25" y="5738"/>
                  </a:lnTo>
                  <a:lnTo>
                    <a:pt x="16" y="5721"/>
                  </a:lnTo>
                  <a:lnTo>
                    <a:pt x="9" y="5702"/>
                  </a:lnTo>
                  <a:lnTo>
                    <a:pt x="4" y="5682"/>
                  </a:lnTo>
                  <a:lnTo>
                    <a:pt x="2" y="5672"/>
                  </a:lnTo>
                  <a:lnTo>
                    <a:pt x="1" y="5662"/>
                  </a:lnTo>
                  <a:lnTo>
                    <a:pt x="0" y="5652"/>
                  </a:lnTo>
                  <a:lnTo>
                    <a:pt x="0" y="5641"/>
                  </a:lnTo>
                  <a:lnTo>
                    <a:pt x="0" y="205"/>
                  </a:lnTo>
                  <a:lnTo>
                    <a:pt x="0" y="194"/>
                  </a:lnTo>
                  <a:lnTo>
                    <a:pt x="1" y="184"/>
                  </a:lnTo>
                  <a:lnTo>
                    <a:pt x="2" y="174"/>
                  </a:lnTo>
                  <a:lnTo>
                    <a:pt x="4" y="164"/>
                  </a:lnTo>
                  <a:lnTo>
                    <a:pt x="9" y="143"/>
                  </a:lnTo>
                  <a:lnTo>
                    <a:pt x="16" y="125"/>
                  </a:lnTo>
                  <a:lnTo>
                    <a:pt x="25" y="107"/>
                  </a:lnTo>
                  <a:lnTo>
                    <a:pt x="35" y="90"/>
                  </a:lnTo>
                  <a:lnTo>
                    <a:pt x="47" y="74"/>
                  </a:lnTo>
                  <a:lnTo>
                    <a:pt x="60" y="60"/>
                  </a:lnTo>
                  <a:lnTo>
                    <a:pt x="74" y="47"/>
                  </a:lnTo>
                  <a:lnTo>
                    <a:pt x="90" y="35"/>
                  </a:lnTo>
                  <a:lnTo>
                    <a:pt x="107" y="25"/>
                  </a:lnTo>
                  <a:lnTo>
                    <a:pt x="125" y="16"/>
                  </a:lnTo>
                  <a:lnTo>
                    <a:pt x="143" y="9"/>
                  </a:lnTo>
                  <a:lnTo>
                    <a:pt x="163" y="4"/>
                  </a:lnTo>
                  <a:lnTo>
                    <a:pt x="174" y="2"/>
                  </a:lnTo>
                  <a:lnTo>
                    <a:pt x="184" y="1"/>
                  </a:lnTo>
                  <a:lnTo>
                    <a:pt x="194" y="0"/>
                  </a:lnTo>
                  <a:lnTo>
                    <a:pt x="205" y="0"/>
                  </a:lnTo>
                  <a:lnTo>
                    <a:pt x="8517" y="0"/>
                  </a:lnTo>
                  <a:lnTo>
                    <a:pt x="8527" y="0"/>
                  </a:lnTo>
                  <a:lnTo>
                    <a:pt x="8537" y="1"/>
                  </a:lnTo>
                  <a:lnTo>
                    <a:pt x="8548" y="2"/>
                  </a:lnTo>
                  <a:lnTo>
                    <a:pt x="8558" y="4"/>
                  </a:lnTo>
                  <a:lnTo>
                    <a:pt x="8577" y="9"/>
                  </a:lnTo>
                  <a:lnTo>
                    <a:pt x="8596" y="16"/>
                  </a:lnTo>
                  <a:lnTo>
                    <a:pt x="8614" y="25"/>
                  </a:lnTo>
                  <a:lnTo>
                    <a:pt x="8631" y="35"/>
                  </a:lnTo>
                  <a:lnTo>
                    <a:pt x="8646" y="47"/>
                  </a:lnTo>
                  <a:lnTo>
                    <a:pt x="8661" y="60"/>
                  </a:lnTo>
                  <a:lnTo>
                    <a:pt x="8674" y="74"/>
                  </a:lnTo>
                  <a:lnTo>
                    <a:pt x="8686" y="90"/>
                  </a:lnTo>
                  <a:lnTo>
                    <a:pt x="8696" y="107"/>
                  </a:lnTo>
                  <a:lnTo>
                    <a:pt x="8705" y="125"/>
                  </a:lnTo>
                  <a:lnTo>
                    <a:pt x="8711" y="143"/>
                  </a:lnTo>
                  <a:lnTo>
                    <a:pt x="8716" y="164"/>
                  </a:lnTo>
                  <a:lnTo>
                    <a:pt x="8718" y="174"/>
                  </a:lnTo>
                  <a:lnTo>
                    <a:pt x="8720" y="184"/>
                  </a:lnTo>
                  <a:lnTo>
                    <a:pt x="8720" y="194"/>
                  </a:lnTo>
                  <a:lnTo>
                    <a:pt x="8721" y="205"/>
                  </a:lnTo>
                  <a:lnTo>
                    <a:pt x="8721" y="5641"/>
                  </a:lnTo>
                  <a:close/>
                </a:path>
              </a:pathLst>
            </a:custGeom>
            <a:solidFill>
              <a:srgbClr val="334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794" name="Rectangle 8">
              <a:extLst>
                <a:ext uri="{FF2B5EF4-FFF2-40B4-BE49-F238E27FC236}">
                  <a16:creationId xmlns:a16="http://schemas.microsoft.com/office/drawing/2014/main" id="{F03F1A19-4805-DCBC-BFD9-56B0CFD72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635" y="2391228"/>
              <a:ext cx="3572882" cy="22156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32795" name="Freeform 9">
              <a:extLst>
                <a:ext uri="{FF2B5EF4-FFF2-40B4-BE49-F238E27FC236}">
                  <a16:creationId xmlns:a16="http://schemas.microsoft.com/office/drawing/2014/main" id="{4C5F5E8D-79B0-E138-3C89-B996E6E9A2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844" y="2197089"/>
              <a:ext cx="1410629" cy="1615455"/>
            </a:xfrm>
            <a:custGeom>
              <a:avLst/>
              <a:gdLst>
                <a:gd name="T0" fmla="*/ 2147483647 w 3169"/>
                <a:gd name="T1" fmla="*/ 2147483647 h 3630"/>
                <a:gd name="T2" fmla="*/ 2147483647 w 3169"/>
                <a:gd name="T3" fmla="*/ 2147483647 h 3630"/>
                <a:gd name="T4" fmla="*/ 2147483647 w 3169"/>
                <a:gd name="T5" fmla="*/ 2147483647 h 3630"/>
                <a:gd name="T6" fmla="*/ 2147483647 w 3169"/>
                <a:gd name="T7" fmla="*/ 2147483647 h 3630"/>
                <a:gd name="T8" fmla="*/ 0 w 3169"/>
                <a:gd name="T9" fmla="*/ 0 h 3630"/>
                <a:gd name="T10" fmla="*/ 2147483647 w 3169"/>
                <a:gd name="T11" fmla="*/ 0 h 3630"/>
                <a:gd name="T12" fmla="*/ 2147483647 w 3169"/>
                <a:gd name="T13" fmla="*/ 0 h 3630"/>
                <a:gd name="T14" fmla="*/ 2147483647 w 3169"/>
                <a:gd name="T15" fmla="*/ 2147483647 h 3630"/>
                <a:gd name="T16" fmla="*/ 2147483647 w 3169"/>
                <a:gd name="T17" fmla="*/ 2147483647 h 3630"/>
                <a:gd name="T18" fmla="*/ 2147483647 w 3169"/>
                <a:gd name="T19" fmla="*/ 2147483647 h 3630"/>
                <a:gd name="T20" fmla="*/ 2147483647 w 3169"/>
                <a:gd name="T21" fmla="*/ 2147483647 h 3630"/>
                <a:gd name="T22" fmla="*/ 2147483647 w 3169"/>
                <a:gd name="T23" fmla="*/ 2147483647 h 3630"/>
                <a:gd name="T24" fmla="*/ 2147483647 w 3169"/>
                <a:gd name="T25" fmla="*/ 2147483647 h 3630"/>
                <a:gd name="T26" fmla="*/ 2147483647 w 3169"/>
                <a:gd name="T27" fmla="*/ 2147483647 h 3630"/>
                <a:gd name="T28" fmla="*/ 2147483647 w 3169"/>
                <a:gd name="T29" fmla="*/ 2147483647 h 3630"/>
                <a:gd name="T30" fmla="*/ 2147483647 w 3169"/>
                <a:gd name="T31" fmla="*/ 2147483647 h 3630"/>
                <a:gd name="T32" fmla="*/ 2147483647 w 3169"/>
                <a:gd name="T33" fmla="*/ 2147483647 h 3630"/>
                <a:gd name="T34" fmla="*/ 2147483647 w 3169"/>
                <a:gd name="T35" fmla="*/ 2147483647 h 3630"/>
                <a:gd name="T36" fmla="*/ 2147483647 w 3169"/>
                <a:gd name="T37" fmla="*/ 2147483647 h 3630"/>
                <a:gd name="T38" fmla="*/ 2147483647 w 3169"/>
                <a:gd name="T39" fmla="*/ 2147483647 h 3630"/>
                <a:gd name="T40" fmla="*/ 2147483647 w 3169"/>
                <a:gd name="T41" fmla="*/ 2147483647 h 3630"/>
                <a:gd name="T42" fmla="*/ 2147483647 w 3169"/>
                <a:gd name="T43" fmla="*/ 2147483647 h 3630"/>
                <a:gd name="T44" fmla="*/ 2147483647 w 3169"/>
                <a:gd name="T45" fmla="*/ 2147483647 h 3630"/>
                <a:gd name="T46" fmla="*/ 2147483647 w 3169"/>
                <a:gd name="T47" fmla="*/ 2147483647 h 3630"/>
                <a:gd name="T48" fmla="*/ 2147483647 w 3169"/>
                <a:gd name="T49" fmla="*/ 2147483647 h 3630"/>
                <a:gd name="T50" fmla="*/ 2147483647 w 3169"/>
                <a:gd name="T51" fmla="*/ 2147483647 h 3630"/>
                <a:gd name="T52" fmla="*/ 2147483647 w 3169"/>
                <a:gd name="T53" fmla="*/ 2147483647 h 36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169"/>
                <a:gd name="T82" fmla="*/ 0 h 3630"/>
                <a:gd name="T83" fmla="*/ 3169 w 3169"/>
                <a:gd name="T84" fmla="*/ 3630 h 36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169" h="3630">
                  <a:moveTo>
                    <a:pt x="3169" y="3630"/>
                  </a:moveTo>
                  <a:lnTo>
                    <a:pt x="2820" y="3630"/>
                  </a:lnTo>
                  <a:lnTo>
                    <a:pt x="2820" y="436"/>
                  </a:lnTo>
                  <a:lnTo>
                    <a:pt x="176" y="436"/>
                  </a:lnTo>
                  <a:lnTo>
                    <a:pt x="0" y="0"/>
                  </a:lnTo>
                  <a:lnTo>
                    <a:pt x="2965" y="0"/>
                  </a:lnTo>
                  <a:lnTo>
                    <a:pt x="2975" y="0"/>
                  </a:lnTo>
                  <a:lnTo>
                    <a:pt x="2985" y="1"/>
                  </a:lnTo>
                  <a:lnTo>
                    <a:pt x="2996" y="2"/>
                  </a:lnTo>
                  <a:lnTo>
                    <a:pt x="3006" y="4"/>
                  </a:lnTo>
                  <a:lnTo>
                    <a:pt x="3025" y="9"/>
                  </a:lnTo>
                  <a:lnTo>
                    <a:pt x="3044" y="16"/>
                  </a:lnTo>
                  <a:lnTo>
                    <a:pt x="3062" y="25"/>
                  </a:lnTo>
                  <a:lnTo>
                    <a:pt x="3079" y="35"/>
                  </a:lnTo>
                  <a:lnTo>
                    <a:pt x="3094" y="47"/>
                  </a:lnTo>
                  <a:lnTo>
                    <a:pt x="3109" y="60"/>
                  </a:lnTo>
                  <a:lnTo>
                    <a:pt x="3122" y="74"/>
                  </a:lnTo>
                  <a:lnTo>
                    <a:pt x="3134" y="90"/>
                  </a:lnTo>
                  <a:lnTo>
                    <a:pt x="3144" y="107"/>
                  </a:lnTo>
                  <a:lnTo>
                    <a:pt x="3153" y="125"/>
                  </a:lnTo>
                  <a:lnTo>
                    <a:pt x="3159" y="143"/>
                  </a:lnTo>
                  <a:lnTo>
                    <a:pt x="3164" y="164"/>
                  </a:lnTo>
                  <a:lnTo>
                    <a:pt x="3166" y="174"/>
                  </a:lnTo>
                  <a:lnTo>
                    <a:pt x="3168" y="184"/>
                  </a:lnTo>
                  <a:lnTo>
                    <a:pt x="3168" y="194"/>
                  </a:lnTo>
                  <a:lnTo>
                    <a:pt x="3169" y="205"/>
                  </a:lnTo>
                  <a:lnTo>
                    <a:pt x="3169" y="3630"/>
                  </a:lnTo>
                  <a:close/>
                </a:path>
              </a:pathLst>
            </a:custGeom>
            <a:solidFill>
              <a:srgbClr val="455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82" name="Freeform 10">
              <a:extLst>
                <a:ext uri="{FF2B5EF4-FFF2-40B4-BE49-F238E27FC236}">
                  <a16:creationId xmlns:a16="http://schemas.microsoft.com/office/drawing/2014/main" id="{AE54E9C2-B50C-A01E-8103-4A3338D5101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6640" y="2390775"/>
              <a:ext cx="1176268" cy="1422484"/>
            </a:xfrm>
            <a:custGeom>
              <a:avLst/>
              <a:gdLst>
                <a:gd name="T0" fmla="*/ 2644 w 2644"/>
                <a:gd name="T1" fmla="*/ 3194 h 3194"/>
                <a:gd name="T2" fmla="*/ 1284 w 2644"/>
                <a:gd name="T3" fmla="*/ 3194 h 3194"/>
                <a:gd name="T4" fmla="*/ 0 w 2644"/>
                <a:gd name="T5" fmla="*/ 0 h 3194"/>
                <a:gd name="T6" fmla="*/ 2644 w 2644"/>
                <a:gd name="T7" fmla="*/ 0 h 3194"/>
                <a:gd name="T8" fmla="*/ 2644 w 2644"/>
                <a:gd name="T9" fmla="*/ 3194 h 3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44" h="3194">
                  <a:moveTo>
                    <a:pt x="2644" y="3194"/>
                  </a:moveTo>
                  <a:lnTo>
                    <a:pt x="1284" y="3194"/>
                  </a:lnTo>
                  <a:lnTo>
                    <a:pt x="0" y="0"/>
                  </a:lnTo>
                  <a:lnTo>
                    <a:pt x="2644" y="0"/>
                  </a:lnTo>
                  <a:lnTo>
                    <a:pt x="2644" y="3194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</p:grpSp>
      <p:grpSp>
        <p:nvGrpSpPr>
          <p:cNvPr id="3" name="Group 82">
            <a:extLst>
              <a:ext uri="{FF2B5EF4-FFF2-40B4-BE49-F238E27FC236}">
                <a16:creationId xmlns:a16="http://schemas.microsoft.com/office/drawing/2014/main" id="{1EA86873-3173-D256-0AFC-525D4EAD5581}"/>
              </a:ext>
            </a:extLst>
          </p:cNvPr>
          <p:cNvGrpSpPr>
            <a:grpSpLocks/>
          </p:cNvGrpSpPr>
          <p:nvPr/>
        </p:nvGrpSpPr>
        <p:grpSpPr bwMode="auto">
          <a:xfrm>
            <a:off x="8415338" y="3670300"/>
            <a:ext cx="3624262" cy="2144713"/>
            <a:chOff x="3098530" y="3340554"/>
            <a:chExt cx="3624533" cy="2144442"/>
          </a:xfrm>
        </p:grpSpPr>
        <p:sp>
          <p:nvSpPr>
            <p:cNvPr id="32785" name="Freeform 83">
              <a:extLst>
                <a:ext uri="{FF2B5EF4-FFF2-40B4-BE49-F238E27FC236}">
                  <a16:creationId xmlns:a16="http://schemas.microsoft.com/office/drawing/2014/main" id="{BE3E6810-F3DA-633D-55B4-E33CFE44B7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4878" y="3340554"/>
              <a:ext cx="3011836" cy="2014421"/>
            </a:xfrm>
            <a:custGeom>
              <a:avLst/>
              <a:gdLst>
                <a:gd name="T0" fmla="*/ 2147483647 w 6761"/>
                <a:gd name="T1" fmla="*/ 0 h 4522"/>
                <a:gd name="T2" fmla="*/ 2147483647 w 6761"/>
                <a:gd name="T3" fmla="*/ 0 h 4522"/>
                <a:gd name="T4" fmla="*/ 2147483647 w 6761"/>
                <a:gd name="T5" fmla="*/ 0 h 4522"/>
                <a:gd name="T6" fmla="*/ 2147483647 w 6761"/>
                <a:gd name="T7" fmla="*/ 2147483647 h 4522"/>
                <a:gd name="T8" fmla="*/ 2147483647 w 6761"/>
                <a:gd name="T9" fmla="*/ 2147483647 h 4522"/>
                <a:gd name="T10" fmla="*/ 2147483647 w 6761"/>
                <a:gd name="T11" fmla="*/ 2147483647 h 4522"/>
                <a:gd name="T12" fmla="*/ 2147483647 w 6761"/>
                <a:gd name="T13" fmla="*/ 2147483647 h 4522"/>
                <a:gd name="T14" fmla="*/ 2147483647 w 6761"/>
                <a:gd name="T15" fmla="*/ 2147483647 h 4522"/>
                <a:gd name="T16" fmla="*/ 2147483647 w 6761"/>
                <a:gd name="T17" fmla="*/ 2147483647 h 4522"/>
                <a:gd name="T18" fmla="*/ 2147483647 w 6761"/>
                <a:gd name="T19" fmla="*/ 2147483647 h 4522"/>
                <a:gd name="T20" fmla="*/ 2147483647 w 6761"/>
                <a:gd name="T21" fmla="*/ 2147483647 h 4522"/>
                <a:gd name="T22" fmla="*/ 2147483647 w 6761"/>
                <a:gd name="T23" fmla="*/ 2147483647 h 4522"/>
                <a:gd name="T24" fmla="*/ 2147483647 w 6761"/>
                <a:gd name="T25" fmla="*/ 2147483647 h 4522"/>
                <a:gd name="T26" fmla="*/ 2147483647 w 6761"/>
                <a:gd name="T27" fmla="*/ 2147483647 h 4522"/>
                <a:gd name="T28" fmla="*/ 2147483647 w 6761"/>
                <a:gd name="T29" fmla="*/ 2147483647 h 4522"/>
                <a:gd name="T30" fmla="*/ 2147483647 w 6761"/>
                <a:gd name="T31" fmla="*/ 2147483647 h 4522"/>
                <a:gd name="T32" fmla="*/ 2147483647 w 6761"/>
                <a:gd name="T33" fmla="*/ 2147483647 h 4522"/>
                <a:gd name="T34" fmla="*/ 2147483647 w 6761"/>
                <a:gd name="T35" fmla="*/ 2147483647 h 4522"/>
                <a:gd name="T36" fmla="*/ 2147483647 w 6761"/>
                <a:gd name="T37" fmla="*/ 2147483647 h 4522"/>
                <a:gd name="T38" fmla="*/ 2147483647 w 6761"/>
                <a:gd name="T39" fmla="*/ 2147483647 h 4522"/>
                <a:gd name="T40" fmla="*/ 0 w 6761"/>
                <a:gd name="T41" fmla="*/ 2147483647 h 4522"/>
                <a:gd name="T42" fmla="*/ 0 w 6761"/>
                <a:gd name="T43" fmla="*/ 2147483647 h 4522"/>
                <a:gd name="T44" fmla="*/ 0 w 6761"/>
                <a:gd name="T45" fmla="*/ 2147483647 h 4522"/>
                <a:gd name="T46" fmla="*/ 2147483647 w 6761"/>
                <a:gd name="T47" fmla="*/ 2147483647 h 4522"/>
                <a:gd name="T48" fmla="*/ 2147483647 w 6761"/>
                <a:gd name="T49" fmla="*/ 2147483647 h 4522"/>
                <a:gd name="T50" fmla="*/ 2147483647 w 6761"/>
                <a:gd name="T51" fmla="*/ 2147483647 h 4522"/>
                <a:gd name="T52" fmla="*/ 2147483647 w 6761"/>
                <a:gd name="T53" fmla="*/ 2147483647 h 4522"/>
                <a:gd name="T54" fmla="*/ 2147483647 w 6761"/>
                <a:gd name="T55" fmla="*/ 2147483647 h 4522"/>
                <a:gd name="T56" fmla="*/ 2147483647 w 6761"/>
                <a:gd name="T57" fmla="*/ 2147483647 h 4522"/>
                <a:gd name="T58" fmla="*/ 2147483647 w 6761"/>
                <a:gd name="T59" fmla="*/ 2147483647 h 4522"/>
                <a:gd name="T60" fmla="*/ 2147483647 w 6761"/>
                <a:gd name="T61" fmla="*/ 2147483647 h 4522"/>
                <a:gd name="T62" fmla="*/ 2147483647 w 6761"/>
                <a:gd name="T63" fmla="*/ 2147483647 h 4522"/>
                <a:gd name="T64" fmla="*/ 2147483647 w 6761"/>
                <a:gd name="T65" fmla="*/ 2147483647 h 4522"/>
                <a:gd name="T66" fmla="*/ 2147483647 w 6761"/>
                <a:gd name="T67" fmla="*/ 2147483647 h 4522"/>
                <a:gd name="T68" fmla="*/ 2147483647 w 6761"/>
                <a:gd name="T69" fmla="*/ 2147483647 h 4522"/>
                <a:gd name="T70" fmla="*/ 2147483647 w 6761"/>
                <a:gd name="T71" fmla="*/ 2147483647 h 4522"/>
                <a:gd name="T72" fmla="*/ 2147483647 w 6761"/>
                <a:gd name="T73" fmla="*/ 2147483647 h 4522"/>
                <a:gd name="T74" fmla="*/ 2147483647 w 6761"/>
                <a:gd name="T75" fmla="*/ 2147483647 h 4522"/>
                <a:gd name="T76" fmla="*/ 2147483647 w 6761"/>
                <a:gd name="T77" fmla="*/ 2147483647 h 4522"/>
                <a:gd name="T78" fmla="*/ 2147483647 w 6761"/>
                <a:gd name="T79" fmla="*/ 2147483647 h 4522"/>
                <a:gd name="T80" fmla="*/ 2147483647 w 6761"/>
                <a:gd name="T81" fmla="*/ 2147483647 h 4522"/>
                <a:gd name="T82" fmla="*/ 2147483647 w 6761"/>
                <a:gd name="T83" fmla="*/ 2147483647 h 4522"/>
                <a:gd name="T84" fmla="*/ 2147483647 w 6761"/>
                <a:gd name="T85" fmla="*/ 2147483647 h 4522"/>
                <a:gd name="T86" fmla="*/ 2147483647 w 6761"/>
                <a:gd name="T87" fmla="*/ 0 h 4522"/>
                <a:gd name="T88" fmla="*/ 2147483647 w 6761"/>
                <a:gd name="T89" fmla="*/ 0 h 45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6761"/>
                <a:gd name="T136" fmla="*/ 0 h 4522"/>
                <a:gd name="T137" fmla="*/ 6761 w 6761"/>
                <a:gd name="T138" fmla="*/ 4522 h 45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6761" h="4522">
                  <a:moveTo>
                    <a:pt x="6556" y="0"/>
                  </a:moveTo>
                  <a:lnTo>
                    <a:pt x="205" y="0"/>
                  </a:lnTo>
                  <a:lnTo>
                    <a:pt x="194" y="0"/>
                  </a:lnTo>
                  <a:lnTo>
                    <a:pt x="183" y="1"/>
                  </a:lnTo>
                  <a:lnTo>
                    <a:pt x="173" y="2"/>
                  </a:lnTo>
                  <a:lnTo>
                    <a:pt x="163" y="4"/>
                  </a:lnTo>
                  <a:lnTo>
                    <a:pt x="144" y="9"/>
                  </a:lnTo>
                  <a:lnTo>
                    <a:pt x="125" y="16"/>
                  </a:lnTo>
                  <a:lnTo>
                    <a:pt x="107" y="24"/>
                  </a:lnTo>
                  <a:lnTo>
                    <a:pt x="90" y="35"/>
                  </a:lnTo>
                  <a:lnTo>
                    <a:pt x="75" y="46"/>
                  </a:lnTo>
                  <a:lnTo>
                    <a:pt x="60" y="60"/>
                  </a:lnTo>
                  <a:lnTo>
                    <a:pt x="47" y="74"/>
                  </a:lnTo>
                  <a:lnTo>
                    <a:pt x="35" y="90"/>
                  </a:lnTo>
                  <a:lnTo>
                    <a:pt x="25" y="107"/>
                  </a:lnTo>
                  <a:lnTo>
                    <a:pt x="16" y="125"/>
                  </a:lnTo>
                  <a:lnTo>
                    <a:pt x="9" y="143"/>
                  </a:lnTo>
                  <a:lnTo>
                    <a:pt x="4" y="163"/>
                  </a:lnTo>
                  <a:lnTo>
                    <a:pt x="3" y="173"/>
                  </a:lnTo>
                  <a:lnTo>
                    <a:pt x="1" y="183"/>
                  </a:lnTo>
                  <a:lnTo>
                    <a:pt x="0" y="193"/>
                  </a:lnTo>
                  <a:lnTo>
                    <a:pt x="0" y="204"/>
                  </a:lnTo>
                  <a:lnTo>
                    <a:pt x="0" y="4522"/>
                  </a:lnTo>
                  <a:lnTo>
                    <a:pt x="6761" y="4522"/>
                  </a:lnTo>
                  <a:lnTo>
                    <a:pt x="6761" y="204"/>
                  </a:lnTo>
                  <a:lnTo>
                    <a:pt x="6760" y="193"/>
                  </a:lnTo>
                  <a:lnTo>
                    <a:pt x="6759" y="183"/>
                  </a:lnTo>
                  <a:lnTo>
                    <a:pt x="6758" y="173"/>
                  </a:lnTo>
                  <a:lnTo>
                    <a:pt x="6756" y="163"/>
                  </a:lnTo>
                  <a:lnTo>
                    <a:pt x="6751" y="143"/>
                  </a:lnTo>
                  <a:lnTo>
                    <a:pt x="6744" y="125"/>
                  </a:lnTo>
                  <a:lnTo>
                    <a:pt x="6736" y="107"/>
                  </a:lnTo>
                  <a:lnTo>
                    <a:pt x="6726" y="90"/>
                  </a:lnTo>
                  <a:lnTo>
                    <a:pt x="6714" y="74"/>
                  </a:lnTo>
                  <a:lnTo>
                    <a:pt x="6701" y="60"/>
                  </a:lnTo>
                  <a:lnTo>
                    <a:pt x="6686" y="47"/>
                  </a:lnTo>
                  <a:lnTo>
                    <a:pt x="6669" y="35"/>
                  </a:lnTo>
                  <a:lnTo>
                    <a:pt x="6653" y="24"/>
                  </a:lnTo>
                  <a:lnTo>
                    <a:pt x="6635" y="16"/>
                  </a:lnTo>
                  <a:lnTo>
                    <a:pt x="6616" y="9"/>
                  </a:lnTo>
                  <a:lnTo>
                    <a:pt x="6597" y="4"/>
                  </a:lnTo>
                  <a:lnTo>
                    <a:pt x="6587" y="2"/>
                  </a:lnTo>
                  <a:lnTo>
                    <a:pt x="6576" y="1"/>
                  </a:lnTo>
                  <a:lnTo>
                    <a:pt x="6566" y="0"/>
                  </a:lnTo>
                  <a:lnTo>
                    <a:pt x="6556" y="0"/>
                  </a:lnTo>
                  <a:close/>
                </a:path>
              </a:pathLst>
            </a:custGeom>
            <a:solidFill>
              <a:srgbClr val="334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786" name="Rectangle 84">
              <a:extLst>
                <a:ext uri="{FF2B5EF4-FFF2-40B4-BE49-F238E27FC236}">
                  <a16:creationId xmlns:a16="http://schemas.microsoft.com/office/drawing/2014/main" id="{2EF34737-F22C-9E3C-3733-BBC02F9F6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211" y="3470575"/>
              <a:ext cx="2773169" cy="178466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86" name="Freeform 85">
              <a:extLst>
                <a:ext uri="{FF2B5EF4-FFF2-40B4-BE49-F238E27FC236}">
                  <a16:creationId xmlns:a16="http://schemas.microsoft.com/office/drawing/2014/main" id="{068E9C84-3CDD-BEDB-B50B-2E70E818F9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8530" y="5354837"/>
              <a:ext cx="3624533" cy="130159"/>
            </a:xfrm>
            <a:custGeom>
              <a:avLst/>
              <a:gdLst>
                <a:gd name="T0" fmla="*/ 0 w 8139"/>
                <a:gd name="T1" fmla="*/ 0 h 292"/>
                <a:gd name="T2" fmla="*/ 0 w 8139"/>
                <a:gd name="T3" fmla="*/ 122 h 292"/>
                <a:gd name="T4" fmla="*/ 0 w 8139"/>
                <a:gd name="T5" fmla="*/ 130 h 292"/>
                <a:gd name="T6" fmla="*/ 1 w 8139"/>
                <a:gd name="T7" fmla="*/ 138 h 292"/>
                <a:gd name="T8" fmla="*/ 3 w 8139"/>
                <a:gd name="T9" fmla="*/ 145 h 292"/>
                <a:gd name="T10" fmla="*/ 5 w 8139"/>
                <a:gd name="T11" fmla="*/ 153 h 292"/>
                <a:gd name="T12" fmla="*/ 8 w 8139"/>
                <a:gd name="T13" fmla="*/ 160 h 292"/>
                <a:gd name="T14" fmla="*/ 12 w 8139"/>
                <a:gd name="T15" fmla="*/ 167 h 292"/>
                <a:gd name="T16" fmla="*/ 16 w 8139"/>
                <a:gd name="T17" fmla="*/ 174 h 292"/>
                <a:gd name="T18" fmla="*/ 20 w 8139"/>
                <a:gd name="T19" fmla="*/ 180 h 292"/>
                <a:gd name="T20" fmla="*/ 25 w 8139"/>
                <a:gd name="T21" fmla="*/ 186 h 292"/>
                <a:gd name="T22" fmla="*/ 30 w 8139"/>
                <a:gd name="T23" fmla="*/ 192 h 292"/>
                <a:gd name="T24" fmla="*/ 36 w 8139"/>
                <a:gd name="T25" fmla="*/ 197 h 292"/>
                <a:gd name="T26" fmla="*/ 42 w 8139"/>
                <a:gd name="T27" fmla="*/ 202 h 292"/>
                <a:gd name="T28" fmla="*/ 48 w 8139"/>
                <a:gd name="T29" fmla="*/ 206 h 292"/>
                <a:gd name="T30" fmla="*/ 55 w 8139"/>
                <a:gd name="T31" fmla="*/ 210 h 292"/>
                <a:gd name="T32" fmla="*/ 62 w 8139"/>
                <a:gd name="T33" fmla="*/ 213 h 292"/>
                <a:gd name="T34" fmla="*/ 69 w 8139"/>
                <a:gd name="T35" fmla="*/ 216 h 292"/>
                <a:gd name="T36" fmla="*/ 255 w 8139"/>
                <a:gd name="T37" fmla="*/ 271 h 292"/>
                <a:gd name="T38" fmla="*/ 271 w 8139"/>
                <a:gd name="T39" fmla="*/ 275 h 292"/>
                <a:gd name="T40" fmla="*/ 288 w 8139"/>
                <a:gd name="T41" fmla="*/ 279 h 292"/>
                <a:gd name="T42" fmla="*/ 306 w 8139"/>
                <a:gd name="T43" fmla="*/ 283 h 292"/>
                <a:gd name="T44" fmla="*/ 325 w 8139"/>
                <a:gd name="T45" fmla="*/ 286 h 292"/>
                <a:gd name="T46" fmla="*/ 344 w 8139"/>
                <a:gd name="T47" fmla="*/ 288 h 292"/>
                <a:gd name="T48" fmla="*/ 363 w 8139"/>
                <a:gd name="T49" fmla="*/ 290 h 292"/>
                <a:gd name="T50" fmla="*/ 381 w 8139"/>
                <a:gd name="T51" fmla="*/ 292 h 292"/>
                <a:gd name="T52" fmla="*/ 396 w 8139"/>
                <a:gd name="T53" fmla="*/ 292 h 292"/>
                <a:gd name="T54" fmla="*/ 7742 w 8139"/>
                <a:gd name="T55" fmla="*/ 292 h 292"/>
                <a:gd name="T56" fmla="*/ 7758 w 8139"/>
                <a:gd name="T57" fmla="*/ 292 h 292"/>
                <a:gd name="T58" fmla="*/ 7776 w 8139"/>
                <a:gd name="T59" fmla="*/ 290 h 292"/>
                <a:gd name="T60" fmla="*/ 7794 w 8139"/>
                <a:gd name="T61" fmla="*/ 288 h 292"/>
                <a:gd name="T62" fmla="*/ 7813 w 8139"/>
                <a:gd name="T63" fmla="*/ 286 h 292"/>
                <a:gd name="T64" fmla="*/ 7832 w 8139"/>
                <a:gd name="T65" fmla="*/ 283 h 292"/>
                <a:gd name="T66" fmla="*/ 7851 w 8139"/>
                <a:gd name="T67" fmla="*/ 279 h 292"/>
                <a:gd name="T68" fmla="*/ 7868 w 8139"/>
                <a:gd name="T69" fmla="*/ 275 h 292"/>
                <a:gd name="T70" fmla="*/ 7883 w 8139"/>
                <a:gd name="T71" fmla="*/ 271 h 292"/>
                <a:gd name="T72" fmla="*/ 8070 w 8139"/>
                <a:gd name="T73" fmla="*/ 216 h 292"/>
                <a:gd name="T74" fmla="*/ 8077 w 8139"/>
                <a:gd name="T75" fmla="*/ 213 h 292"/>
                <a:gd name="T76" fmla="*/ 8084 w 8139"/>
                <a:gd name="T77" fmla="*/ 210 h 292"/>
                <a:gd name="T78" fmla="*/ 8091 w 8139"/>
                <a:gd name="T79" fmla="*/ 206 h 292"/>
                <a:gd name="T80" fmla="*/ 8097 w 8139"/>
                <a:gd name="T81" fmla="*/ 202 h 292"/>
                <a:gd name="T82" fmla="*/ 8103 w 8139"/>
                <a:gd name="T83" fmla="*/ 197 h 292"/>
                <a:gd name="T84" fmla="*/ 8109 w 8139"/>
                <a:gd name="T85" fmla="*/ 192 h 292"/>
                <a:gd name="T86" fmla="*/ 8114 w 8139"/>
                <a:gd name="T87" fmla="*/ 186 h 292"/>
                <a:gd name="T88" fmla="*/ 8119 w 8139"/>
                <a:gd name="T89" fmla="*/ 180 h 292"/>
                <a:gd name="T90" fmla="*/ 8123 w 8139"/>
                <a:gd name="T91" fmla="*/ 174 h 292"/>
                <a:gd name="T92" fmla="*/ 8127 w 8139"/>
                <a:gd name="T93" fmla="*/ 167 h 292"/>
                <a:gd name="T94" fmla="*/ 8131 w 8139"/>
                <a:gd name="T95" fmla="*/ 160 h 292"/>
                <a:gd name="T96" fmla="*/ 8134 w 8139"/>
                <a:gd name="T97" fmla="*/ 153 h 292"/>
                <a:gd name="T98" fmla="*/ 8136 w 8139"/>
                <a:gd name="T99" fmla="*/ 145 h 292"/>
                <a:gd name="T100" fmla="*/ 8138 w 8139"/>
                <a:gd name="T101" fmla="*/ 138 h 292"/>
                <a:gd name="T102" fmla="*/ 8139 w 8139"/>
                <a:gd name="T103" fmla="*/ 130 h 292"/>
                <a:gd name="T104" fmla="*/ 8139 w 8139"/>
                <a:gd name="T105" fmla="*/ 122 h 292"/>
                <a:gd name="T106" fmla="*/ 8139 w 8139"/>
                <a:gd name="T107" fmla="*/ 0 h 292"/>
                <a:gd name="T108" fmla="*/ 0 w 8139"/>
                <a:gd name="T109" fmla="*/ 0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139" h="292">
                  <a:moveTo>
                    <a:pt x="0" y="0"/>
                  </a:moveTo>
                  <a:lnTo>
                    <a:pt x="0" y="122"/>
                  </a:lnTo>
                  <a:lnTo>
                    <a:pt x="0" y="130"/>
                  </a:lnTo>
                  <a:lnTo>
                    <a:pt x="1" y="138"/>
                  </a:lnTo>
                  <a:lnTo>
                    <a:pt x="3" y="145"/>
                  </a:lnTo>
                  <a:lnTo>
                    <a:pt x="5" y="153"/>
                  </a:lnTo>
                  <a:lnTo>
                    <a:pt x="8" y="160"/>
                  </a:lnTo>
                  <a:lnTo>
                    <a:pt x="12" y="167"/>
                  </a:lnTo>
                  <a:lnTo>
                    <a:pt x="16" y="174"/>
                  </a:lnTo>
                  <a:lnTo>
                    <a:pt x="20" y="180"/>
                  </a:lnTo>
                  <a:lnTo>
                    <a:pt x="25" y="186"/>
                  </a:lnTo>
                  <a:lnTo>
                    <a:pt x="30" y="192"/>
                  </a:lnTo>
                  <a:lnTo>
                    <a:pt x="36" y="197"/>
                  </a:lnTo>
                  <a:lnTo>
                    <a:pt x="42" y="202"/>
                  </a:lnTo>
                  <a:lnTo>
                    <a:pt x="48" y="206"/>
                  </a:lnTo>
                  <a:lnTo>
                    <a:pt x="55" y="210"/>
                  </a:lnTo>
                  <a:lnTo>
                    <a:pt x="62" y="213"/>
                  </a:lnTo>
                  <a:lnTo>
                    <a:pt x="69" y="216"/>
                  </a:lnTo>
                  <a:lnTo>
                    <a:pt x="255" y="271"/>
                  </a:lnTo>
                  <a:lnTo>
                    <a:pt x="271" y="275"/>
                  </a:lnTo>
                  <a:lnTo>
                    <a:pt x="288" y="279"/>
                  </a:lnTo>
                  <a:lnTo>
                    <a:pt x="306" y="283"/>
                  </a:lnTo>
                  <a:lnTo>
                    <a:pt x="325" y="286"/>
                  </a:lnTo>
                  <a:lnTo>
                    <a:pt x="344" y="288"/>
                  </a:lnTo>
                  <a:lnTo>
                    <a:pt x="363" y="290"/>
                  </a:lnTo>
                  <a:lnTo>
                    <a:pt x="381" y="292"/>
                  </a:lnTo>
                  <a:lnTo>
                    <a:pt x="396" y="292"/>
                  </a:lnTo>
                  <a:lnTo>
                    <a:pt x="7742" y="292"/>
                  </a:lnTo>
                  <a:lnTo>
                    <a:pt x="7758" y="292"/>
                  </a:lnTo>
                  <a:lnTo>
                    <a:pt x="7776" y="290"/>
                  </a:lnTo>
                  <a:lnTo>
                    <a:pt x="7794" y="288"/>
                  </a:lnTo>
                  <a:lnTo>
                    <a:pt x="7813" y="286"/>
                  </a:lnTo>
                  <a:lnTo>
                    <a:pt x="7832" y="283"/>
                  </a:lnTo>
                  <a:lnTo>
                    <a:pt x="7851" y="279"/>
                  </a:lnTo>
                  <a:lnTo>
                    <a:pt x="7868" y="275"/>
                  </a:lnTo>
                  <a:lnTo>
                    <a:pt x="7883" y="271"/>
                  </a:lnTo>
                  <a:lnTo>
                    <a:pt x="8070" y="216"/>
                  </a:lnTo>
                  <a:lnTo>
                    <a:pt x="8077" y="213"/>
                  </a:lnTo>
                  <a:lnTo>
                    <a:pt x="8084" y="210"/>
                  </a:lnTo>
                  <a:lnTo>
                    <a:pt x="8091" y="206"/>
                  </a:lnTo>
                  <a:lnTo>
                    <a:pt x="8097" y="202"/>
                  </a:lnTo>
                  <a:lnTo>
                    <a:pt x="8103" y="197"/>
                  </a:lnTo>
                  <a:lnTo>
                    <a:pt x="8109" y="192"/>
                  </a:lnTo>
                  <a:lnTo>
                    <a:pt x="8114" y="186"/>
                  </a:lnTo>
                  <a:lnTo>
                    <a:pt x="8119" y="180"/>
                  </a:lnTo>
                  <a:lnTo>
                    <a:pt x="8123" y="174"/>
                  </a:lnTo>
                  <a:lnTo>
                    <a:pt x="8127" y="167"/>
                  </a:lnTo>
                  <a:lnTo>
                    <a:pt x="8131" y="160"/>
                  </a:lnTo>
                  <a:lnTo>
                    <a:pt x="8134" y="153"/>
                  </a:lnTo>
                  <a:lnTo>
                    <a:pt x="8136" y="145"/>
                  </a:lnTo>
                  <a:lnTo>
                    <a:pt x="8138" y="138"/>
                  </a:lnTo>
                  <a:lnTo>
                    <a:pt x="8139" y="130"/>
                  </a:lnTo>
                  <a:lnTo>
                    <a:pt x="8139" y="122"/>
                  </a:lnTo>
                  <a:lnTo>
                    <a:pt x="813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sp>
          <p:nvSpPr>
            <p:cNvPr id="87" name="Freeform 86">
              <a:extLst>
                <a:ext uri="{FF2B5EF4-FFF2-40B4-BE49-F238E27FC236}">
                  <a16:creationId xmlns:a16="http://schemas.microsoft.com/office/drawing/2014/main" id="{8EBB55A9-8AE4-A5FF-897B-38154AF3B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3282" y="5354837"/>
              <a:ext cx="535028" cy="41270"/>
            </a:xfrm>
            <a:custGeom>
              <a:avLst/>
              <a:gdLst>
                <a:gd name="T0" fmla="*/ 0 w 1207"/>
                <a:gd name="T1" fmla="*/ 0 h 93"/>
                <a:gd name="T2" fmla="*/ 1 w 1207"/>
                <a:gd name="T3" fmla="*/ 10 h 93"/>
                <a:gd name="T4" fmla="*/ 3 w 1207"/>
                <a:gd name="T5" fmla="*/ 19 h 93"/>
                <a:gd name="T6" fmla="*/ 6 w 1207"/>
                <a:gd name="T7" fmla="*/ 28 h 93"/>
                <a:gd name="T8" fmla="*/ 10 w 1207"/>
                <a:gd name="T9" fmla="*/ 37 h 93"/>
                <a:gd name="T10" fmla="*/ 15 w 1207"/>
                <a:gd name="T11" fmla="*/ 45 h 93"/>
                <a:gd name="T12" fmla="*/ 20 w 1207"/>
                <a:gd name="T13" fmla="*/ 52 h 93"/>
                <a:gd name="T14" fmla="*/ 26 w 1207"/>
                <a:gd name="T15" fmla="*/ 60 h 93"/>
                <a:gd name="T16" fmla="*/ 32 w 1207"/>
                <a:gd name="T17" fmla="*/ 66 h 93"/>
                <a:gd name="T18" fmla="*/ 39 w 1207"/>
                <a:gd name="T19" fmla="*/ 72 h 93"/>
                <a:gd name="T20" fmla="*/ 47 w 1207"/>
                <a:gd name="T21" fmla="*/ 77 h 93"/>
                <a:gd name="T22" fmla="*/ 55 w 1207"/>
                <a:gd name="T23" fmla="*/ 82 h 93"/>
                <a:gd name="T24" fmla="*/ 63 w 1207"/>
                <a:gd name="T25" fmla="*/ 86 h 93"/>
                <a:gd name="T26" fmla="*/ 72 w 1207"/>
                <a:gd name="T27" fmla="*/ 89 h 93"/>
                <a:gd name="T28" fmla="*/ 81 w 1207"/>
                <a:gd name="T29" fmla="*/ 91 h 93"/>
                <a:gd name="T30" fmla="*/ 91 w 1207"/>
                <a:gd name="T31" fmla="*/ 93 h 93"/>
                <a:gd name="T32" fmla="*/ 101 w 1207"/>
                <a:gd name="T33" fmla="*/ 93 h 93"/>
                <a:gd name="T34" fmla="*/ 1105 w 1207"/>
                <a:gd name="T35" fmla="*/ 93 h 93"/>
                <a:gd name="T36" fmla="*/ 1115 w 1207"/>
                <a:gd name="T37" fmla="*/ 93 h 93"/>
                <a:gd name="T38" fmla="*/ 1125 w 1207"/>
                <a:gd name="T39" fmla="*/ 91 h 93"/>
                <a:gd name="T40" fmla="*/ 1135 w 1207"/>
                <a:gd name="T41" fmla="*/ 89 h 93"/>
                <a:gd name="T42" fmla="*/ 1144 w 1207"/>
                <a:gd name="T43" fmla="*/ 86 h 93"/>
                <a:gd name="T44" fmla="*/ 1152 w 1207"/>
                <a:gd name="T45" fmla="*/ 82 h 93"/>
                <a:gd name="T46" fmla="*/ 1160 w 1207"/>
                <a:gd name="T47" fmla="*/ 77 h 93"/>
                <a:gd name="T48" fmla="*/ 1168 w 1207"/>
                <a:gd name="T49" fmla="*/ 72 h 93"/>
                <a:gd name="T50" fmla="*/ 1175 w 1207"/>
                <a:gd name="T51" fmla="*/ 66 h 93"/>
                <a:gd name="T52" fmla="*/ 1181 w 1207"/>
                <a:gd name="T53" fmla="*/ 60 h 93"/>
                <a:gd name="T54" fmla="*/ 1187 w 1207"/>
                <a:gd name="T55" fmla="*/ 52 h 93"/>
                <a:gd name="T56" fmla="*/ 1192 w 1207"/>
                <a:gd name="T57" fmla="*/ 45 h 93"/>
                <a:gd name="T58" fmla="*/ 1197 w 1207"/>
                <a:gd name="T59" fmla="*/ 37 h 93"/>
                <a:gd name="T60" fmla="*/ 1200 w 1207"/>
                <a:gd name="T61" fmla="*/ 28 h 93"/>
                <a:gd name="T62" fmla="*/ 1203 w 1207"/>
                <a:gd name="T63" fmla="*/ 19 h 93"/>
                <a:gd name="T64" fmla="*/ 1206 w 1207"/>
                <a:gd name="T65" fmla="*/ 10 h 93"/>
                <a:gd name="T66" fmla="*/ 1207 w 1207"/>
                <a:gd name="T67" fmla="*/ 0 h 93"/>
                <a:gd name="T68" fmla="*/ 0 w 1207"/>
                <a:gd name="T6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07" h="93">
                  <a:moveTo>
                    <a:pt x="0" y="0"/>
                  </a:moveTo>
                  <a:lnTo>
                    <a:pt x="1" y="10"/>
                  </a:lnTo>
                  <a:lnTo>
                    <a:pt x="3" y="19"/>
                  </a:lnTo>
                  <a:lnTo>
                    <a:pt x="6" y="28"/>
                  </a:lnTo>
                  <a:lnTo>
                    <a:pt x="10" y="37"/>
                  </a:lnTo>
                  <a:lnTo>
                    <a:pt x="15" y="45"/>
                  </a:lnTo>
                  <a:lnTo>
                    <a:pt x="20" y="52"/>
                  </a:lnTo>
                  <a:lnTo>
                    <a:pt x="26" y="60"/>
                  </a:lnTo>
                  <a:lnTo>
                    <a:pt x="32" y="66"/>
                  </a:lnTo>
                  <a:lnTo>
                    <a:pt x="39" y="72"/>
                  </a:lnTo>
                  <a:lnTo>
                    <a:pt x="47" y="77"/>
                  </a:lnTo>
                  <a:lnTo>
                    <a:pt x="55" y="82"/>
                  </a:lnTo>
                  <a:lnTo>
                    <a:pt x="63" y="86"/>
                  </a:lnTo>
                  <a:lnTo>
                    <a:pt x="72" y="89"/>
                  </a:lnTo>
                  <a:lnTo>
                    <a:pt x="81" y="91"/>
                  </a:lnTo>
                  <a:lnTo>
                    <a:pt x="91" y="93"/>
                  </a:lnTo>
                  <a:lnTo>
                    <a:pt x="101" y="93"/>
                  </a:lnTo>
                  <a:lnTo>
                    <a:pt x="1105" y="93"/>
                  </a:lnTo>
                  <a:lnTo>
                    <a:pt x="1115" y="93"/>
                  </a:lnTo>
                  <a:lnTo>
                    <a:pt x="1125" y="91"/>
                  </a:lnTo>
                  <a:lnTo>
                    <a:pt x="1135" y="89"/>
                  </a:lnTo>
                  <a:lnTo>
                    <a:pt x="1144" y="86"/>
                  </a:lnTo>
                  <a:lnTo>
                    <a:pt x="1152" y="82"/>
                  </a:lnTo>
                  <a:lnTo>
                    <a:pt x="1160" y="77"/>
                  </a:lnTo>
                  <a:lnTo>
                    <a:pt x="1168" y="72"/>
                  </a:lnTo>
                  <a:lnTo>
                    <a:pt x="1175" y="66"/>
                  </a:lnTo>
                  <a:lnTo>
                    <a:pt x="1181" y="60"/>
                  </a:lnTo>
                  <a:lnTo>
                    <a:pt x="1187" y="52"/>
                  </a:lnTo>
                  <a:lnTo>
                    <a:pt x="1192" y="45"/>
                  </a:lnTo>
                  <a:lnTo>
                    <a:pt x="1197" y="37"/>
                  </a:lnTo>
                  <a:lnTo>
                    <a:pt x="1200" y="28"/>
                  </a:lnTo>
                  <a:lnTo>
                    <a:pt x="1203" y="19"/>
                  </a:lnTo>
                  <a:lnTo>
                    <a:pt x="1206" y="10"/>
                  </a:lnTo>
                  <a:lnTo>
                    <a:pt x="12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cs typeface="+mn-cs"/>
              </a:endParaRPr>
            </a:p>
          </p:txBody>
        </p:sp>
        <p:sp>
          <p:nvSpPr>
            <p:cNvPr id="32789" name="Freeform 87">
              <a:extLst>
                <a:ext uri="{FF2B5EF4-FFF2-40B4-BE49-F238E27FC236}">
                  <a16:creationId xmlns:a16="http://schemas.microsoft.com/office/drawing/2014/main" id="{3FBF06C0-AA17-63F9-A3AF-5DD3645B30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2115" y="3340554"/>
              <a:ext cx="1394599" cy="2014421"/>
            </a:xfrm>
            <a:custGeom>
              <a:avLst/>
              <a:gdLst>
                <a:gd name="T0" fmla="*/ 2147483647 w 3130"/>
                <a:gd name="T1" fmla="*/ 2147483647 h 4522"/>
                <a:gd name="T2" fmla="*/ 2147483647 w 3130"/>
                <a:gd name="T3" fmla="*/ 2147483647 h 4522"/>
                <a:gd name="T4" fmla="*/ 2147483647 w 3130"/>
                <a:gd name="T5" fmla="*/ 2147483647 h 4522"/>
                <a:gd name="T6" fmla="*/ 2147483647 w 3130"/>
                <a:gd name="T7" fmla="*/ 2147483647 h 4522"/>
                <a:gd name="T8" fmla="*/ 2147483647 w 3130"/>
                <a:gd name="T9" fmla="*/ 2147483647 h 4522"/>
                <a:gd name="T10" fmla="*/ 2147483647 w 3130"/>
                <a:gd name="T11" fmla="*/ 2147483647 h 4522"/>
                <a:gd name="T12" fmla="*/ 0 w 3130"/>
                <a:gd name="T13" fmla="*/ 0 h 4522"/>
                <a:gd name="T14" fmla="*/ 2147483647 w 3130"/>
                <a:gd name="T15" fmla="*/ 0 h 4522"/>
                <a:gd name="T16" fmla="*/ 2147483647 w 3130"/>
                <a:gd name="T17" fmla="*/ 0 h 4522"/>
                <a:gd name="T18" fmla="*/ 2147483647 w 3130"/>
                <a:gd name="T19" fmla="*/ 2147483647 h 4522"/>
                <a:gd name="T20" fmla="*/ 2147483647 w 3130"/>
                <a:gd name="T21" fmla="*/ 2147483647 h 4522"/>
                <a:gd name="T22" fmla="*/ 2147483647 w 3130"/>
                <a:gd name="T23" fmla="*/ 2147483647 h 4522"/>
                <a:gd name="T24" fmla="*/ 2147483647 w 3130"/>
                <a:gd name="T25" fmla="*/ 2147483647 h 4522"/>
                <a:gd name="T26" fmla="*/ 2147483647 w 3130"/>
                <a:gd name="T27" fmla="*/ 2147483647 h 4522"/>
                <a:gd name="T28" fmla="*/ 2147483647 w 3130"/>
                <a:gd name="T29" fmla="*/ 2147483647 h 4522"/>
                <a:gd name="T30" fmla="*/ 2147483647 w 3130"/>
                <a:gd name="T31" fmla="*/ 2147483647 h 4522"/>
                <a:gd name="T32" fmla="*/ 2147483647 w 3130"/>
                <a:gd name="T33" fmla="*/ 2147483647 h 4522"/>
                <a:gd name="T34" fmla="*/ 2147483647 w 3130"/>
                <a:gd name="T35" fmla="*/ 2147483647 h 4522"/>
                <a:gd name="T36" fmla="*/ 2147483647 w 3130"/>
                <a:gd name="T37" fmla="*/ 2147483647 h 4522"/>
                <a:gd name="T38" fmla="*/ 2147483647 w 3130"/>
                <a:gd name="T39" fmla="*/ 2147483647 h 4522"/>
                <a:gd name="T40" fmla="*/ 2147483647 w 3130"/>
                <a:gd name="T41" fmla="*/ 2147483647 h 4522"/>
                <a:gd name="T42" fmla="*/ 2147483647 w 3130"/>
                <a:gd name="T43" fmla="*/ 2147483647 h 4522"/>
                <a:gd name="T44" fmla="*/ 2147483647 w 3130"/>
                <a:gd name="T45" fmla="*/ 2147483647 h 4522"/>
                <a:gd name="T46" fmla="*/ 2147483647 w 3130"/>
                <a:gd name="T47" fmla="*/ 2147483647 h 4522"/>
                <a:gd name="T48" fmla="*/ 2147483647 w 3130"/>
                <a:gd name="T49" fmla="*/ 2147483647 h 4522"/>
                <a:gd name="T50" fmla="*/ 2147483647 w 3130"/>
                <a:gd name="T51" fmla="*/ 2147483647 h 4522"/>
                <a:gd name="T52" fmla="*/ 2147483647 w 3130"/>
                <a:gd name="T53" fmla="*/ 2147483647 h 4522"/>
                <a:gd name="T54" fmla="*/ 2147483647 w 3130"/>
                <a:gd name="T55" fmla="*/ 2147483647 h 4522"/>
                <a:gd name="T56" fmla="*/ 2147483647 w 3130"/>
                <a:gd name="T57" fmla="*/ 2147483647 h 452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3130"/>
                <a:gd name="T88" fmla="*/ 0 h 4522"/>
                <a:gd name="T89" fmla="*/ 3130 w 3130"/>
                <a:gd name="T90" fmla="*/ 4522 h 4522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3130" h="4522">
                  <a:moveTo>
                    <a:pt x="3130" y="4522"/>
                  </a:moveTo>
                  <a:lnTo>
                    <a:pt x="1819" y="4522"/>
                  </a:lnTo>
                  <a:lnTo>
                    <a:pt x="1729" y="4299"/>
                  </a:lnTo>
                  <a:lnTo>
                    <a:pt x="2865" y="4299"/>
                  </a:lnTo>
                  <a:lnTo>
                    <a:pt x="2865" y="289"/>
                  </a:lnTo>
                  <a:lnTo>
                    <a:pt x="116" y="289"/>
                  </a:lnTo>
                  <a:lnTo>
                    <a:pt x="0" y="0"/>
                  </a:lnTo>
                  <a:lnTo>
                    <a:pt x="2925" y="0"/>
                  </a:lnTo>
                  <a:lnTo>
                    <a:pt x="2935" y="0"/>
                  </a:lnTo>
                  <a:lnTo>
                    <a:pt x="2945" y="1"/>
                  </a:lnTo>
                  <a:lnTo>
                    <a:pt x="2956" y="2"/>
                  </a:lnTo>
                  <a:lnTo>
                    <a:pt x="2966" y="4"/>
                  </a:lnTo>
                  <a:lnTo>
                    <a:pt x="2985" y="9"/>
                  </a:lnTo>
                  <a:lnTo>
                    <a:pt x="3004" y="16"/>
                  </a:lnTo>
                  <a:lnTo>
                    <a:pt x="3022" y="24"/>
                  </a:lnTo>
                  <a:lnTo>
                    <a:pt x="3038" y="35"/>
                  </a:lnTo>
                  <a:lnTo>
                    <a:pt x="3055" y="46"/>
                  </a:lnTo>
                  <a:lnTo>
                    <a:pt x="3070" y="60"/>
                  </a:lnTo>
                  <a:lnTo>
                    <a:pt x="3083" y="74"/>
                  </a:lnTo>
                  <a:lnTo>
                    <a:pt x="3095" y="90"/>
                  </a:lnTo>
                  <a:lnTo>
                    <a:pt x="3105" y="107"/>
                  </a:lnTo>
                  <a:lnTo>
                    <a:pt x="3113" y="125"/>
                  </a:lnTo>
                  <a:lnTo>
                    <a:pt x="3120" y="143"/>
                  </a:lnTo>
                  <a:lnTo>
                    <a:pt x="3125" y="163"/>
                  </a:lnTo>
                  <a:lnTo>
                    <a:pt x="3127" y="173"/>
                  </a:lnTo>
                  <a:lnTo>
                    <a:pt x="3128" y="183"/>
                  </a:lnTo>
                  <a:lnTo>
                    <a:pt x="3129" y="193"/>
                  </a:lnTo>
                  <a:lnTo>
                    <a:pt x="3130" y="204"/>
                  </a:lnTo>
                  <a:lnTo>
                    <a:pt x="3130" y="4522"/>
                  </a:lnTo>
                  <a:close/>
                </a:path>
              </a:pathLst>
            </a:custGeom>
            <a:solidFill>
              <a:srgbClr val="4551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32790" name="Freeform 88">
              <a:extLst>
                <a:ext uri="{FF2B5EF4-FFF2-40B4-BE49-F238E27FC236}">
                  <a16:creationId xmlns:a16="http://schemas.microsoft.com/office/drawing/2014/main" id="{527F0CD7-139F-C31A-9210-318BC32BB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767" y="3470575"/>
              <a:ext cx="1223614" cy="1784660"/>
            </a:xfrm>
            <a:custGeom>
              <a:avLst/>
              <a:gdLst>
                <a:gd name="T0" fmla="*/ 2147483647 w 2749"/>
                <a:gd name="T1" fmla="*/ 2147483647 h 4010"/>
                <a:gd name="T2" fmla="*/ 2147483647 w 2749"/>
                <a:gd name="T3" fmla="*/ 2147483647 h 4010"/>
                <a:gd name="T4" fmla="*/ 0 w 2749"/>
                <a:gd name="T5" fmla="*/ 0 h 4010"/>
                <a:gd name="T6" fmla="*/ 2147483647 w 2749"/>
                <a:gd name="T7" fmla="*/ 0 h 4010"/>
                <a:gd name="T8" fmla="*/ 2147483647 w 2749"/>
                <a:gd name="T9" fmla="*/ 2147483647 h 40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9"/>
                <a:gd name="T16" fmla="*/ 0 h 4010"/>
                <a:gd name="T17" fmla="*/ 2749 w 2749"/>
                <a:gd name="T18" fmla="*/ 4010 h 401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9" h="4010">
                  <a:moveTo>
                    <a:pt x="2749" y="4010"/>
                  </a:moveTo>
                  <a:lnTo>
                    <a:pt x="1613" y="4010"/>
                  </a:lnTo>
                  <a:lnTo>
                    <a:pt x="0" y="0"/>
                  </a:lnTo>
                  <a:lnTo>
                    <a:pt x="2749" y="0"/>
                  </a:lnTo>
                  <a:lnTo>
                    <a:pt x="2749" y="4010"/>
                  </a:lnTo>
                  <a:close/>
                </a:path>
              </a:pathLst>
            </a:custGeom>
            <a:solidFill>
              <a:schemeClr val="bg1">
                <a:alpha val="2784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00F6514F-C91A-947F-A8E2-BE5F9E589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0300" y="3030538"/>
            <a:ext cx="36782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chemeClr val="bg1"/>
                </a:solidFill>
                <a:latin typeface="Neris Black"/>
              </a:rPr>
              <a:t>WMS Solution </a:t>
            </a:r>
          </a:p>
          <a:p>
            <a:pPr eaLnBrk="1" hangingPunct="1"/>
            <a:endParaRPr lang="en-US" altLang="en-US" sz="2800">
              <a:solidFill>
                <a:schemeClr val="bg1"/>
              </a:solidFill>
              <a:latin typeface="Neris Black"/>
            </a:endParaRPr>
          </a:p>
        </p:txBody>
      </p:sp>
      <p:grpSp>
        <p:nvGrpSpPr>
          <p:cNvPr id="6" name="Group 91">
            <a:extLst>
              <a:ext uri="{FF2B5EF4-FFF2-40B4-BE49-F238E27FC236}">
                <a16:creationId xmlns:a16="http://schemas.microsoft.com/office/drawing/2014/main" id="{A8965C4D-F1B4-DAEF-DFCB-65341AAA3360}"/>
              </a:ext>
            </a:extLst>
          </p:cNvPr>
          <p:cNvGrpSpPr>
            <a:grpSpLocks/>
          </p:cNvGrpSpPr>
          <p:nvPr/>
        </p:nvGrpSpPr>
        <p:grpSpPr bwMode="auto">
          <a:xfrm>
            <a:off x="8986838" y="4159250"/>
            <a:ext cx="898525" cy="900113"/>
            <a:chOff x="698500" y="1562100"/>
            <a:chExt cx="3520591" cy="3524030"/>
          </a:xfrm>
        </p:grpSpPr>
        <p:sp>
          <p:nvSpPr>
            <p:cNvPr id="32783" name="Freeform 34">
              <a:extLst>
                <a:ext uri="{FF2B5EF4-FFF2-40B4-BE49-F238E27FC236}">
                  <a16:creationId xmlns:a16="http://schemas.microsoft.com/office/drawing/2014/main" id="{635F264E-0D2E-A04F-7681-A6B6D2F21E9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500" y="1562100"/>
              <a:ext cx="3520591" cy="3524030"/>
            </a:xfrm>
            <a:custGeom>
              <a:avLst/>
              <a:gdLst>
                <a:gd name="T0" fmla="*/ 2147483647 w 10244"/>
                <a:gd name="T1" fmla="*/ 2147483647 h 10249"/>
                <a:gd name="T2" fmla="*/ 2147483647 w 10244"/>
                <a:gd name="T3" fmla="*/ 2147483647 h 10249"/>
                <a:gd name="T4" fmla="*/ 2147483647 w 10244"/>
                <a:gd name="T5" fmla="*/ 2147483647 h 10249"/>
                <a:gd name="T6" fmla="*/ 2147483647 w 10244"/>
                <a:gd name="T7" fmla="*/ 2147483647 h 10249"/>
                <a:gd name="T8" fmla="*/ 2147483647 w 10244"/>
                <a:gd name="T9" fmla="*/ 2147483647 h 10249"/>
                <a:gd name="T10" fmla="*/ 2147483647 w 10244"/>
                <a:gd name="T11" fmla="*/ 2147483647 h 10249"/>
                <a:gd name="T12" fmla="*/ 2147483647 w 10244"/>
                <a:gd name="T13" fmla="*/ 2147483647 h 10249"/>
                <a:gd name="T14" fmla="*/ 2147483647 w 10244"/>
                <a:gd name="T15" fmla="*/ 2147483647 h 10249"/>
                <a:gd name="T16" fmla="*/ 2147483647 w 10244"/>
                <a:gd name="T17" fmla="*/ 2147483647 h 10249"/>
                <a:gd name="T18" fmla="*/ 2147483647 w 10244"/>
                <a:gd name="T19" fmla="*/ 2147483647 h 10249"/>
                <a:gd name="T20" fmla="*/ 2147483647 w 10244"/>
                <a:gd name="T21" fmla="*/ 2147483647 h 10249"/>
                <a:gd name="T22" fmla="*/ 2147483647 w 10244"/>
                <a:gd name="T23" fmla="*/ 2147483647 h 10249"/>
                <a:gd name="T24" fmla="*/ 2147483647 w 10244"/>
                <a:gd name="T25" fmla="*/ 2147483647 h 10249"/>
                <a:gd name="T26" fmla="*/ 2147483647 w 10244"/>
                <a:gd name="T27" fmla="*/ 2147483647 h 10249"/>
                <a:gd name="T28" fmla="*/ 2147483647 w 10244"/>
                <a:gd name="T29" fmla="*/ 2147483647 h 10249"/>
                <a:gd name="T30" fmla="*/ 2147483647 w 10244"/>
                <a:gd name="T31" fmla="*/ 2147483647 h 10249"/>
                <a:gd name="T32" fmla="*/ 2147483647 w 10244"/>
                <a:gd name="T33" fmla="*/ 2147483647 h 10249"/>
                <a:gd name="T34" fmla="*/ 2147483647 w 10244"/>
                <a:gd name="T35" fmla="*/ 2147483647 h 10249"/>
                <a:gd name="T36" fmla="*/ 2147483647 w 10244"/>
                <a:gd name="T37" fmla="*/ 2147483647 h 10249"/>
                <a:gd name="T38" fmla="*/ 2147483647 w 10244"/>
                <a:gd name="T39" fmla="*/ 2147483647 h 10249"/>
                <a:gd name="T40" fmla="*/ 2147483647 w 10244"/>
                <a:gd name="T41" fmla="*/ 2147483647 h 10249"/>
                <a:gd name="T42" fmla="*/ 2147483647 w 10244"/>
                <a:gd name="T43" fmla="*/ 2147483647 h 10249"/>
                <a:gd name="T44" fmla="*/ 2147483647 w 10244"/>
                <a:gd name="T45" fmla="*/ 2147483647 h 10249"/>
                <a:gd name="T46" fmla="*/ 2147483647 w 10244"/>
                <a:gd name="T47" fmla="*/ 2147483647 h 10249"/>
                <a:gd name="T48" fmla="*/ 2147483647 w 10244"/>
                <a:gd name="T49" fmla="*/ 2147483647 h 10249"/>
                <a:gd name="T50" fmla="*/ 2147483647 w 10244"/>
                <a:gd name="T51" fmla="*/ 2147483647 h 10249"/>
                <a:gd name="T52" fmla="*/ 2147483647 w 10244"/>
                <a:gd name="T53" fmla="*/ 2147483647 h 10249"/>
                <a:gd name="T54" fmla="*/ 2147483647 w 10244"/>
                <a:gd name="T55" fmla="*/ 2147483647 h 10249"/>
                <a:gd name="T56" fmla="*/ 2147483647 w 10244"/>
                <a:gd name="T57" fmla="*/ 2147483647 h 10249"/>
                <a:gd name="T58" fmla="*/ 2147483647 w 10244"/>
                <a:gd name="T59" fmla="*/ 2147483647 h 10249"/>
                <a:gd name="T60" fmla="*/ 2147483647 w 10244"/>
                <a:gd name="T61" fmla="*/ 2147483647 h 10249"/>
                <a:gd name="T62" fmla="*/ 2147483647 w 10244"/>
                <a:gd name="T63" fmla="*/ 2147483647 h 10249"/>
                <a:gd name="T64" fmla="*/ 2147483647 w 10244"/>
                <a:gd name="T65" fmla="*/ 0 h 10249"/>
                <a:gd name="T66" fmla="*/ 2147483647 w 10244"/>
                <a:gd name="T67" fmla="*/ 2147483647 h 10249"/>
                <a:gd name="T68" fmla="*/ 2147483647 w 10244"/>
                <a:gd name="T69" fmla="*/ 2147483647 h 10249"/>
                <a:gd name="T70" fmla="*/ 2147483647 w 10244"/>
                <a:gd name="T71" fmla="*/ 2147483647 h 10249"/>
                <a:gd name="T72" fmla="*/ 2147483647 w 10244"/>
                <a:gd name="T73" fmla="*/ 2147483647 h 10249"/>
                <a:gd name="T74" fmla="*/ 2147483647 w 10244"/>
                <a:gd name="T75" fmla="*/ 2147483647 h 10249"/>
                <a:gd name="T76" fmla="*/ 2147483647 w 10244"/>
                <a:gd name="T77" fmla="*/ 2147483647 h 10249"/>
                <a:gd name="T78" fmla="*/ 2147483647 w 10244"/>
                <a:gd name="T79" fmla="*/ 2147483647 h 10249"/>
                <a:gd name="T80" fmla="*/ 2147483647 w 10244"/>
                <a:gd name="T81" fmla="*/ 2147483647 h 10249"/>
                <a:gd name="T82" fmla="*/ 2147483647 w 10244"/>
                <a:gd name="T83" fmla="*/ 2147483647 h 10249"/>
                <a:gd name="T84" fmla="*/ 2147483647 w 10244"/>
                <a:gd name="T85" fmla="*/ 2147483647 h 10249"/>
                <a:gd name="T86" fmla="*/ 2147483647 w 10244"/>
                <a:gd name="T87" fmla="*/ 2147483647 h 10249"/>
                <a:gd name="T88" fmla="*/ 2147483647 w 10244"/>
                <a:gd name="T89" fmla="*/ 2147483647 h 10249"/>
                <a:gd name="T90" fmla="*/ 2147483647 w 10244"/>
                <a:gd name="T91" fmla="*/ 2147483647 h 10249"/>
                <a:gd name="T92" fmla="*/ 2147483647 w 10244"/>
                <a:gd name="T93" fmla="*/ 2147483647 h 10249"/>
                <a:gd name="T94" fmla="*/ 2147483647 w 10244"/>
                <a:gd name="T95" fmla="*/ 2147483647 h 10249"/>
                <a:gd name="T96" fmla="*/ 2147483647 w 10244"/>
                <a:gd name="T97" fmla="*/ 2147483647 h 10249"/>
                <a:gd name="T98" fmla="*/ 2147483647 w 10244"/>
                <a:gd name="T99" fmla="*/ 2147483647 h 10249"/>
                <a:gd name="T100" fmla="*/ 2147483647 w 10244"/>
                <a:gd name="T101" fmla="*/ 2147483647 h 10249"/>
                <a:gd name="T102" fmla="*/ 2147483647 w 10244"/>
                <a:gd name="T103" fmla="*/ 2147483647 h 10249"/>
                <a:gd name="T104" fmla="*/ 2147483647 w 10244"/>
                <a:gd name="T105" fmla="*/ 2147483647 h 10249"/>
                <a:gd name="T106" fmla="*/ 2147483647 w 10244"/>
                <a:gd name="T107" fmla="*/ 2147483647 h 10249"/>
                <a:gd name="T108" fmla="*/ 2147483647 w 10244"/>
                <a:gd name="T109" fmla="*/ 2147483647 h 10249"/>
                <a:gd name="T110" fmla="*/ 2147483647 w 10244"/>
                <a:gd name="T111" fmla="*/ 2147483647 h 10249"/>
                <a:gd name="T112" fmla="*/ 2147483647 w 10244"/>
                <a:gd name="T113" fmla="*/ 2147483647 h 10249"/>
                <a:gd name="T114" fmla="*/ 2147483647 w 10244"/>
                <a:gd name="T115" fmla="*/ 2147483647 h 10249"/>
                <a:gd name="T116" fmla="*/ 2147483647 w 10244"/>
                <a:gd name="T117" fmla="*/ 2147483647 h 1024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244"/>
                <a:gd name="T178" fmla="*/ 0 h 10249"/>
                <a:gd name="T179" fmla="*/ 10244 w 10244"/>
                <a:gd name="T180" fmla="*/ 10249 h 1024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244" h="10249">
                  <a:moveTo>
                    <a:pt x="6037" y="1022"/>
                  </a:moveTo>
                  <a:lnTo>
                    <a:pt x="6084" y="1032"/>
                  </a:lnTo>
                  <a:lnTo>
                    <a:pt x="6130" y="1044"/>
                  </a:lnTo>
                  <a:lnTo>
                    <a:pt x="6177" y="1056"/>
                  </a:lnTo>
                  <a:lnTo>
                    <a:pt x="6223" y="1068"/>
                  </a:lnTo>
                  <a:lnTo>
                    <a:pt x="6269" y="1081"/>
                  </a:lnTo>
                  <a:lnTo>
                    <a:pt x="6315" y="1094"/>
                  </a:lnTo>
                  <a:lnTo>
                    <a:pt x="6360" y="1108"/>
                  </a:lnTo>
                  <a:lnTo>
                    <a:pt x="6406" y="1122"/>
                  </a:lnTo>
                  <a:lnTo>
                    <a:pt x="6451" y="1137"/>
                  </a:lnTo>
                  <a:lnTo>
                    <a:pt x="6496" y="1152"/>
                  </a:lnTo>
                  <a:lnTo>
                    <a:pt x="6540" y="1169"/>
                  </a:lnTo>
                  <a:lnTo>
                    <a:pt x="6585" y="1185"/>
                  </a:lnTo>
                  <a:lnTo>
                    <a:pt x="6629" y="1201"/>
                  </a:lnTo>
                  <a:lnTo>
                    <a:pt x="6673" y="1219"/>
                  </a:lnTo>
                  <a:lnTo>
                    <a:pt x="6717" y="1237"/>
                  </a:lnTo>
                  <a:lnTo>
                    <a:pt x="6760" y="1255"/>
                  </a:lnTo>
                  <a:lnTo>
                    <a:pt x="6804" y="1274"/>
                  </a:lnTo>
                  <a:lnTo>
                    <a:pt x="6847" y="1292"/>
                  </a:lnTo>
                  <a:lnTo>
                    <a:pt x="6889" y="1313"/>
                  </a:lnTo>
                  <a:lnTo>
                    <a:pt x="6932" y="1332"/>
                  </a:lnTo>
                  <a:lnTo>
                    <a:pt x="6973" y="1353"/>
                  </a:lnTo>
                  <a:lnTo>
                    <a:pt x="7015" y="1374"/>
                  </a:lnTo>
                  <a:lnTo>
                    <a:pt x="7057" y="1396"/>
                  </a:lnTo>
                  <a:lnTo>
                    <a:pt x="7098" y="1417"/>
                  </a:lnTo>
                  <a:lnTo>
                    <a:pt x="7140" y="1440"/>
                  </a:lnTo>
                  <a:lnTo>
                    <a:pt x="7181" y="1463"/>
                  </a:lnTo>
                  <a:lnTo>
                    <a:pt x="7221" y="1486"/>
                  </a:lnTo>
                  <a:lnTo>
                    <a:pt x="7262" y="1509"/>
                  </a:lnTo>
                  <a:lnTo>
                    <a:pt x="7342" y="1559"/>
                  </a:lnTo>
                  <a:lnTo>
                    <a:pt x="7419" y="1609"/>
                  </a:lnTo>
                  <a:lnTo>
                    <a:pt x="8152" y="898"/>
                  </a:lnTo>
                  <a:lnTo>
                    <a:pt x="9431" y="2220"/>
                  </a:lnTo>
                  <a:lnTo>
                    <a:pt x="8698" y="2930"/>
                  </a:lnTo>
                  <a:lnTo>
                    <a:pt x="8743" y="3006"/>
                  </a:lnTo>
                  <a:lnTo>
                    <a:pt x="8787" y="3084"/>
                  </a:lnTo>
                  <a:lnTo>
                    <a:pt x="8829" y="3162"/>
                  </a:lnTo>
                  <a:lnTo>
                    <a:pt x="8870" y="3241"/>
                  </a:lnTo>
                  <a:lnTo>
                    <a:pt x="8909" y="3321"/>
                  </a:lnTo>
                  <a:lnTo>
                    <a:pt x="8947" y="3401"/>
                  </a:lnTo>
                  <a:lnTo>
                    <a:pt x="8983" y="3483"/>
                  </a:lnTo>
                  <a:lnTo>
                    <a:pt x="9016" y="3566"/>
                  </a:lnTo>
                  <a:lnTo>
                    <a:pt x="9048" y="3650"/>
                  </a:lnTo>
                  <a:lnTo>
                    <a:pt x="9079" y="3734"/>
                  </a:lnTo>
                  <a:lnTo>
                    <a:pt x="9107" y="3819"/>
                  </a:lnTo>
                  <a:lnTo>
                    <a:pt x="9135" y="3906"/>
                  </a:lnTo>
                  <a:lnTo>
                    <a:pt x="9160" y="3992"/>
                  </a:lnTo>
                  <a:lnTo>
                    <a:pt x="9183" y="4080"/>
                  </a:lnTo>
                  <a:lnTo>
                    <a:pt x="9205" y="4168"/>
                  </a:lnTo>
                  <a:lnTo>
                    <a:pt x="9224" y="4257"/>
                  </a:lnTo>
                  <a:lnTo>
                    <a:pt x="10244" y="4272"/>
                  </a:lnTo>
                  <a:lnTo>
                    <a:pt x="10219" y="6111"/>
                  </a:lnTo>
                  <a:lnTo>
                    <a:pt x="9199" y="6097"/>
                  </a:lnTo>
                  <a:lnTo>
                    <a:pt x="9177" y="6185"/>
                  </a:lnTo>
                  <a:lnTo>
                    <a:pt x="9153" y="6273"/>
                  </a:lnTo>
                  <a:lnTo>
                    <a:pt x="9127" y="6360"/>
                  </a:lnTo>
                  <a:lnTo>
                    <a:pt x="9099" y="6446"/>
                  </a:lnTo>
                  <a:lnTo>
                    <a:pt x="9071" y="6531"/>
                  </a:lnTo>
                  <a:lnTo>
                    <a:pt x="9039" y="6616"/>
                  </a:lnTo>
                  <a:lnTo>
                    <a:pt x="9006" y="6699"/>
                  </a:lnTo>
                  <a:lnTo>
                    <a:pt x="8971" y="6782"/>
                  </a:lnTo>
                  <a:lnTo>
                    <a:pt x="8936" y="6864"/>
                  </a:lnTo>
                  <a:lnTo>
                    <a:pt x="8898" y="6945"/>
                  </a:lnTo>
                  <a:lnTo>
                    <a:pt x="8858" y="7024"/>
                  </a:lnTo>
                  <a:lnTo>
                    <a:pt x="8817" y="7103"/>
                  </a:lnTo>
                  <a:lnTo>
                    <a:pt x="8774" y="7181"/>
                  </a:lnTo>
                  <a:lnTo>
                    <a:pt x="8729" y="7258"/>
                  </a:lnTo>
                  <a:lnTo>
                    <a:pt x="8683" y="7334"/>
                  </a:lnTo>
                  <a:lnTo>
                    <a:pt x="8636" y="7409"/>
                  </a:lnTo>
                  <a:lnTo>
                    <a:pt x="9350" y="8139"/>
                  </a:lnTo>
                  <a:lnTo>
                    <a:pt x="8035" y="9425"/>
                  </a:lnTo>
                  <a:lnTo>
                    <a:pt x="7322" y="8695"/>
                  </a:lnTo>
                  <a:lnTo>
                    <a:pt x="7246" y="8740"/>
                  </a:lnTo>
                  <a:lnTo>
                    <a:pt x="7170" y="8785"/>
                  </a:lnTo>
                  <a:lnTo>
                    <a:pt x="7092" y="8827"/>
                  </a:lnTo>
                  <a:lnTo>
                    <a:pt x="7013" y="8868"/>
                  </a:lnTo>
                  <a:lnTo>
                    <a:pt x="6934" y="8908"/>
                  </a:lnTo>
                  <a:lnTo>
                    <a:pt x="6853" y="8946"/>
                  </a:lnTo>
                  <a:lnTo>
                    <a:pt x="6771" y="8982"/>
                  </a:lnTo>
                  <a:lnTo>
                    <a:pt x="6689" y="9017"/>
                  </a:lnTo>
                  <a:lnTo>
                    <a:pt x="6605" y="9049"/>
                  </a:lnTo>
                  <a:lnTo>
                    <a:pt x="6522" y="9080"/>
                  </a:lnTo>
                  <a:lnTo>
                    <a:pt x="6436" y="9110"/>
                  </a:lnTo>
                  <a:lnTo>
                    <a:pt x="6350" y="9137"/>
                  </a:lnTo>
                  <a:lnTo>
                    <a:pt x="6264" y="9162"/>
                  </a:lnTo>
                  <a:lnTo>
                    <a:pt x="6176" y="9187"/>
                  </a:lnTo>
                  <a:lnTo>
                    <a:pt x="6088" y="9208"/>
                  </a:lnTo>
                  <a:lnTo>
                    <a:pt x="5999" y="9228"/>
                  </a:lnTo>
                  <a:lnTo>
                    <a:pt x="5990" y="10249"/>
                  </a:lnTo>
                  <a:lnTo>
                    <a:pt x="4152" y="10232"/>
                  </a:lnTo>
                  <a:lnTo>
                    <a:pt x="4162" y="9211"/>
                  </a:lnTo>
                  <a:lnTo>
                    <a:pt x="4074" y="9190"/>
                  </a:lnTo>
                  <a:lnTo>
                    <a:pt x="3986" y="9166"/>
                  </a:lnTo>
                  <a:lnTo>
                    <a:pt x="3899" y="9141"/>
                  </a:lnTo>
                  <a:lnTo>
                    <a:pt x="3813" y="9114"/>
                  </a:lnTo>
                  <a:lnTo>
                    <a:pt x="3727" y="9084"/>
                  </a:lnTo>
                  <a:lnTo>
                    <a:pt x="3643" y="9054"/>
                  </a:lnTo>
                  <a:lnTo>
                    <a:pt x="3559" y="9022"/>
                  </a:lnTo>
                  <a:lnTo>
                    <a:pt x="3477" y="8987"/>
                  </a:lnTo>
                  <a:lnTo>
                    <a:pt x="3395" y="8951"/>
                  </a:lnTo>
                  <a:lnTo>
                    <a:pt x="3314" y="8913"/>
                  </a:lnTo>
                  <a:lnTo>
                    <a:pt x="3234" y="8874"/>
                  </a:lnTo>
                  <a:lnTo>
                    <a:pt x="3154" y="8833"/>
                  </a:lnTo>
                  <a:lnTo>
                    <a:pt x="3077" y="8790"/>
                  </a:lnTo>
                  <a:lnTo>
                    <a:pt x="3000" y="8746"/>
                  </a:lnTo>
                  <a:lnTo>
                    <a:pt x="2923" y="8701"/>
                  </a:lnTo>
                  <a:lnTo>
                    <a:pt x="2849" y="8653"/>
                  </a:lnTo>
                  <a:lnTo>
                    <a:pt x="2123" y="9371"/>
                  </a:lnTo>
                  <a:lnTo>
                    <a:pt x="832" y="8062"/>
                  </a:lnTo>
                  <a:lnTo>
                    <a:pt x="1558" y="7344"/>
                  </a:lnTo>
                  <a:lnTo>
                    <a:pt x="1512" y="7268"/>
                  </a:lnTo>
                  <a:lnTo>
                    <a:pt x="1467" y="7191"/>
                  </a:lnTo>
                  <a:lnTo>
                    <a:pt x="1424" y="7115"/>
                  </a:lnTo>
                  <a:lnTo>
                    <a:pt x="1383" y="7036"/>
                  </a:lnTo>
                  <a:lnTo>
                    <a:pt x="1344" y="6956"/>
                  </a:lnTo>
                  <a:lnTo>
                    <a:pt x="1306" y="6875"/>
                  </a:lnTo>
                  <a:lnTo>
                    <a:pt x="1269" y="6793"/>
                  </a:lnTo>
                  <a:lnTo>
                    <a:pt x="1234" y="6711"/>
                  </a:lnTo>
                  <a:lnTo>
                    <a:pt x="1201" y="6628"/>
                  </a:lnTo>
                  <a:lnTo>
                    <a:pt x="1170" y="6543"/>
                  </a:lnTo>
                  <a:lnTo>
                    <a:pt x="1140" y="6458"/>
                  </a:lnTo>
                  <a:lnTo>
                    <a:pt x="1112" y="6372"/>
                  </a:lnTo>
                  <a:lnTo>
                    <a:pt x="1087" y="6286"/>
                  </a:lnTo>
                  <a:lnTo>
                    <a:pt x="1062" y="6198"/>
                  </a:lnTo>
                  <a:lnTo>
                    <a:pt x="1040" y="6110"/>
                  </a:lnTo>
                  <a:lnTo>
                    <a:pt x="1019" y="6022"/>
                  </a:lnTo>
                  <a:lnTo>
                    <a:pt x="0" y="6017"/>
                  </a:lnTo>
                  <a:lnTo>
                    <a:pt x="8" y="4177"/>
                  </a:lnTo>
                  <a:lnTo>
                    <a:pt x="1029" y="4183"/>
                  </a:lnTo>
                  <a:lnTo>
                    <a:pt x="1049" y="4093"/>
                  </a:lnTo>
                  <a:lnTo>
                    <a:pt x="1073" y="4005"/>
                  </a:lnTo>
                  <a:lnTo>
                    <a:pt x="1097" y="3918"/>
                  </a:lnTo>
                  <a:lnTo>
                    <a:pt x="1124" y="3832"/>
                  </a:lnTo>
                  <a:lnTo>
                    <a:pt x="1152" y="3746"/>
                  </a:lnTo>
                  <a:lnTo>
                    <a:pt x="1183" y="3662"/>
                  </a:lnTo>
                  <a:lnTo>
                    <a:pt x="1215" y="3579"/>
                  </a:lnTo>
                  <a:lnTo>
                    <a:pt x="1248" y="3496"/>
                  </a:lnTo>
                  <a:lnTo>
                    <a:pt x="1284" y="3413"/>
                  </a:lnTo>
                  <a:lnTo>
                    <a:pt x="1322" y="3332"/>
                  </a:lnTo>
                  <a:lnTo>
                    <a:pt x="1361" y="3252"/>
                  </a:lnTo>
                  <a:lnTo>
                    <a:pt x="1401" y="3172"/>
                  </a:lnTo>
                  <a:lnTo>
                    <a:pt x="1443" y="3094"/>
                  </a:lnTo>
                  <a:lnTo>
                    <a:pt x="1487" y="3016"/>
                  </a:lnTo>
                  <a:lnTo>
                    <a:pt x="1532" y="2941"/>
                  </a:lnTo>
                  <a:lnTo>
                    <a:pt x="1579" y="2865"/>
                  </a:lnTo>
                  <a:lnTo>
                    <a:pt x="859" y="2141"/>
                  </a:lnTo>
                  <a:lnTo>
                    <a:pt x="2162" y="843"/>
                  </a:lnTo>
                  <a:lnTo>
                    <a:pt x="2881" y="1568"/>
                  </a:lnTo>
                  <a:lnTo>
                    <a:pt x="2956" y="1521"/>
                  </a:lnTo>
                  <a:lnTo>
                    <a:pt x="3033" y="1476"/>
                  </a:lnTo>
                  <a:lnTo>
                    <a:pt x="3110" y="1433"/>
                  </a:lnTo>
                  <a:lnTo>
                    <a:pt x="3189" y="1391"/>
                  </a:lnTo>
                  <a:lnTo>
                    <a:pt x="3268" y="1351"/>
                  </a:lnTo>
                  <a:lnTo>
                    <a:pt x="3349" y="1312"/>
                  </a:lnTo>
                  <a:lnTo>
                    <a:pt x="3429" y="1275"/>
                  </a:lnTo>
                  <a:lnTo>
                    <a:pt x="3512" y="1240"/>
                  </a:lnTo>
                  <a:lnTo>
                    <a:pt x="3595" y="1206"/>
                  </a:lnTo>
                  <a:lnTo>
                    <a:pt x="3679" y="1175"/>
                  </a:lnTo>
                  <a:lnTo>
                    <a:pt x="3764" y="1145"/>
                  </a:lnTo>
                  <a:lnTo>
                    <a:pt x="3849" y="1116"/>
                  </a:lnTo>
                  <a:lnTo>
                    <a:pt x="3936" y="1090"/>
                  </a:lnTo>
                  <a:lnTo>
                    <a:pt x="4023" y="1065"/>
                  </a:lnTo>
                  <a:lnTo>
                    <a:pt x="4110" y="1043"/>
                  </a:lnTo>
                  <a:lnTo>
                    <a:pt x="4199" y="1022"/>
                  </a:lnTo>
                  <a:lnTo>
                    <a:pt x="4199" y="0"/>
                  </a:lnTo>
                  <a:lnTo>
                    <a:pt x="6037" y="0"/>
                  </a:lnTo>
                  <a:lnTo>
                    <a:pt x="6037" y="1022"/>
                  </a:lnTo>
                  <a:close/>
                  <a:moveTo>
                    <a:pt x="5118" y="2399"/>
                  </a:moveTo>
                  <a:lnTo>
                    <a:pt x="5258" y="2402"/>
                  </a:lnTo>
                  <a:lnTo>
                    <a:pt x="5396" y="2412"/>
                  </a:lnTo>
                  <a:lnTo>
                    <a:pt x="5532" y="2430"/>
                  </a:lnTo>
                  <a:lnTo>
                    <a:pt x="5666" y="2454"/>
                  </a:lnTo>
                  <a:lnTo>
                    <a:pt x="5798" y="2484"/>
                  </a:lnTo>
                  <a:lnTo>
                    <a:pt x="5926" y="2521"/>
                  </a:lnTo>
                  <a:lnTo>
                    <a:pt x="6053" y="2564"/>
                  </a:lnTo>
                  <a:lnTo>
                    <a:pt x="6176" y="2613"/>
                  </a:lnTo>
                  <a:lnTo>
                    <a:pt x="6297" y="2667"/>
                  </a:lnTo>
                  <a:lnTo>
                    <a:pt x="6414" y="2728"/>
                  </a:lnTo>
                  <a:lnTo>
                    <a:pt x="6528" y="2793"/>
                  </a:lnTo>
                  <a:lnTo>
                    <a:pt x="6638" y="2864"/>
                  </a:lnTo>
                  <a:lnTo>
                    <a:pt x="6744" y="2940"/>
                  </a:lnTo>
                  <a:lnTo>
                    <a:pt x="6848" y="3021"/>
                  </a:lnTo>
                  <a:lnTo>
                    <a:pt x="6946" y="3106"/>
                  </a:lnTo>
                  <a:lnTo>
                    <a:pt x="7041" y="3197"/>
                  </a:lnTo>
                  <a:lnTo>
                    <a:pt x="7131" y="3291"/>
                  </a:lnTo>
                  <a:lnTo>
                    <a:pt x="7216" y="3389"/>
                  </a:lnTo>
                  <a:lnTo>
                    <a:pt x="7297" y="3493"/>
                  </a:lnTo>
                  <a:lnTo>
                    <a:pt x="7372" y="3599"/>
                  </a:lnTo>
                  <a:lnTo>
                    <a:pt x="7443" y="3710"/>
                  </a:lnTo>
                  <a:lnTo>
                    <a:pt x="7508" y="3823"/>
                  </a:lnTo>
                  <a:lnTo>
                    <a:pt x="7569" y="3941"/>
                  </a:lnTo>
                  <a:lnTo>
                    <a:pt x="7623" y="4062"/>
                  </a:lnTo>
                  <a:lnTo>
                    <a:pt x="7672" y="4185"/>
                  </a:lnTo>
                  <a:lnTo>
                    <a:pt x="7715" y="4312"/>
                  </a:lnTo>
                  <a:lnTo>
                    <a:pt x="7752" y="4441"/>
                  </a:lnTo>
                  <a:lnTo>
                    <a:pt x="7781" y="4573"/>
                  </a:lnTo>
                  <a:lnTo>
                    <a:pt x="7806" y="4707"/>
                  </a:lnTo>
                  <a:lnTo>
                    <a:pt x="7823" y="4843"/>
                  </a:lnTo>
                  <a:lnTo>
                    <a:pt x="7833" y="4981"/>
                  </a:lnTo>
                  <a:lnTo>
                    <a:pt x="7836" y="5121"/>
                  </a:lnTo>
                  <a:lnTo>
                    <a:pt x="7833" y="5261"/>
                  </a:lnTo>
                  <a:lnTo>
                    <a:pt x="7823" y="5399"/>
                  </a:lnTo>
                  <a:lnTo>
                    <a:pt x="7806" y="5535"/>
                  </a:lnTo>
                  <a:lnTo>
                    <a:pt x="7781" y="5669"/>
                  </a:lnTo>
                  <a:lnTo>
                    <a:pt x="7752" y="5801"/>
                  </a:lnTo>
                  <a:lnTo>
                    <a:pt x="7715" y="5930"/>
                  </a:lnTo>
                  <a:lnTo>
                    <a:pt x="7672" y="6057"/>
                  </a:lnTo>
                  <a:lnTo>
                    <a:pt x="7623" y="6181"/>
                  </a:lnTo>
                  <a:lnTo>
                    <a:pt x="7569" y="6301"/>
                  </a:lnTo>
                  <a:lnTo>
                    <a:pt x="7508" y="6418"/>
                  </a:lnTo>
                  <a:lnTo>
                    <a:pt x="7443" y="6532"/>
                  </a:lnTo>
                  <a:lnTo>
                    <a:pt x="7372" y="6643"/>
                  </a:lnTo>
                  <a:lnTo>
                    <a:pt x="7297" y="6749"/>
                  </a:lnTo>
                  <a:lnTo>
                    <a:pt x="7216" y="6852"/>
                  </a:lnTo>
                  <a:lnTo>
                    <a:pt x="7131" y="6951"/>
                  </a:lnTo>
                  <a:lnTo>
                    <a:pt x="7041" y="7046"/>
                  </a:lnTo>
                  <a:lnTo>
                    <a:pt x="6946" y="7136"/>
                  </a:lnTo>
                  <a:lnTo>
                    <a:pt x="6848" y="7221"/>
                  </a:lnTo>
                  <a:lnTo>
                    <a:pt x="6744" y="7302"/>
                  </a:lnTo>
                  <a:lnTo>
                    <a:pt x="6638" y="7378"/>
                  </a:lnTo>
                  <a:lnTo>
                    <a:pt x="6528" y="7448"/>
                  </a:lnTo>
                  <a:lnTo>
                    <a:pt x="6414" y="7514"/>
                  </a:lnTo>
                  <a:lnTo>
                    <a:pt x="6297" y="7574"/>
                  </a:lnTo>
                  <a:lnTo>
                    <a:pt x="6176" y="7629"/>
                  </a:lnTo>
                  <a:lnTo>
                    <a:pt x="6053" y="7678"/>
                  </a:lnTo>
                  <a:lnTo>
                    <a:pt x="5926" y="7721"/>
                  </a:lnTo>
                  <a:lnTo>
                    <a:pt x="5798" y="7758"/>
                  </a:lnTo>
                  <a:lnTo>
                    <a:pt x="5666" y="7787"/>
                  </a:lnTo>
                  <a:lnTo>
                    <a:pt x="5532" y="7812"/>
                  </a:lnTo>
                  <a:lnTo>
                    <a:pt x="5396" y="7829"/>
                  </a:lnTo>
                  <a:lnTo>
                    <a:pt x="5258" y="7839"/>
                  </a:lnTo>
                  <a:lnTo>
                    <a:pt x="5118" y="7842"/>
                  </a:lnTo>
                  <a:lnTo>
                    <a:pt x="4979" y="7839"/>
                  </a:lnTo>
                  <a:lnTo>
                    <a:pt x="4841" y="7829"/>
                  </a:lnTo>
                  <a:lnTo>
                    <a:pt x="4704" y="7812"/>
                  </a:lnTo>
                  <a:lnTo>
                    <a:pt x="4571" y="7787"/>
                  </a:lnTo>
                  <a:lnTo>
                    <a:pt x="4439" y="7758"/>
                  </a:lnTo>
                  <a:lnTo>
                    <a:pt x="4310" y="7721"/>
                  </a:lnTo>
                  <a:lnTo>
                    <a:pt x="4183" y="7678"/>
                  </a:lnTo>
                  <a:lnTo>
                    <a:pt x="4059" y="7629"/>
                  </a:lnTo>
                  <a:lnTo>
                    <a:pt x="3940" y="7574"/>
                  </a:lnTo>
                  <a:lnTo>
                    <a:pt x="3822" y="7514"/>
                  </a:lnTo>
                  <a:lnTo>
                    <a:pt x="3709" y="7448"/>
                  </a:lnTo>
                  <a:lnTo>
                    <a:pt x="3598" y="7378"/>
                  </a:lnTo>
                  <a:lnTo>
                    <a:pt x="3492" y="7302"/>
                  </a:lnTo>
                  <a:lnTo>
                    <a:pt x="3389" y="7221"/>
                  </a:lnTo>
                  <a:lnTo>
                    <a:pt x="3290" y="7136"/>
                  </a:lnTo>
                  <a:lnTo>
                    <a:pt x="3195" y="7046"/>
                  </a:lnTo>
                  <a:lnTo>
                    <a:pt x="3105" y="6951"/>
                  </a:lnTo>
                  <a:lnTo>
                    <a:pt x="3020" y="6852"/>
                  </a:lnTo>
                  <a:lnTo>
                    <a:pt x="2940" y="6749"/>
                  </a:lnTo>
                  <a:lnTo>
                    <a:pt x="2864" y="6643"/>
                  </a:lnTo>
                  <a:lnTo>
                    <a:pt x="2792" y="6532"/>
                  </a:lnTo>
                  <a:lnTo>
                    <a:pt x="2727" y="6418"/>
                  </a:lnTo>
                  <a:lnTo>
                    <a:pt x="2668" y="6301"/>
                  </a:lnTo>
                  <a:lnTo>
                    <a:pt x="2612" y="6181"/>
                  </a:lnTo>
                  <a:lnTo>
                    <a:pt x="2564" y="6057"/>
                  </a:lnTo>
                  <a:lnTo>
                    <a:pt x="2521" y="5930"/>
                  </a:lnTo>
                  <a:lnTo>
                    <a:pt x="2485" y="5801"/>
                  </a:lnTo>
                  <a:lnTo>
                    <a:pt x="2455" y="5669"/>
                  </a:lnTo>
                  <a:lnTo>
                    <a:pt x="2430" y="5535"/>
                  </a:lnTo>
                  <a:lnTo>
                    <a:pt x="2413" y="5399"/>
                  </a:lnTo>
                  <a:lnTo>
                    <a:pt x="2403" y="5261"/>
                  </a:lnTo>
                  <a:lnTo>
                    <a:pt x="2400" y="5121"/>
                  </a:lnTo>
                  <a:lnTo>
                    <a:pt x="2403" y="4981"/>
                  </a:lnTo>
                  <a:lnTo>
                    <a:pt x="2413" y="4843"/>
                  </a:lnTo>
                  <a:lnTo>
                    <a:pt x="2430" y="4707"/>
                  </a:lnTo>
                  <a:lnTo>
                    <a:pt x="2455" y="4573"/>
                  </a:lnTo>
                  <a:lnTo>
                    <a:pt x="2485" y="4441"/>
                  </a:lnTo>
                  <a:lnTo>
                    <a:pt x="2521" y="4312"/>
                  </a:lnTo>
                  <a:lnTo>
                    <a:pt x="2564" y="4185"/>
                  </a:lnTo>
                  <a:lnTo>
                    <a:pt x="2612" y="4062"/>
                  </a:lnTo>
                  <a:lnTo>
                    <a:pt x="2668" y="3941"/>
                  </a:lnTo>
                  <a:lnTo>
                    <a:pt x="2727" y="3823"/>
                  </a:lnTo>
                  <a:lnTo>
                    <a:pt x="2792" y="3710"/>
                  </a:lnTo>
                  <a:lnTo>
                    <a:pt x="2864" y="3599"/>
                  </a:lnTo>
                  <a:lnTo>
                    <a:pt x="2940" y="3493"/>
                  </a:lnTo>
                  <a:lnTo>
                    <a:pt x="3020" y="3389"/>
                  </a:lnTo>
                  <a:lnTo>
                    <a:pt x="3105" y="3291"/>
                  </a:lnTo>
                  <a:lnTo>
                    <a:pt x="3195" y="3197"/>
                  </a:lnTo>
                  <a:lnTo>
                    <a:pt x="3290" y="3106"/>
                  </a:lnTo>
                  <a:lnTo>
                    <a:pt x="3389" y="3021"/>
                  </a:lnTo>
                  <a:lnTo>
                    <a:pt x="3492" y="2940"/>
                  </a:lnTo>
                  <a:lnTo>
                    <a:pt x="3598" y="2864"/>
                  </a:lnTo>
                  <a:lnTo>
                    <a:pt x="3709" y="2793"/>
                  </a:lnTo>
                  <a:lnTo>
                    <a:pt x="3822" y="2728"/>
                  </a:lnTo>
                  <a:lnTo>
                    <a:pt x="3940" y="2667"/>
                  </a:lnTo>
                  <a:lnTo>
                    <a:pt x="4059" y="2613"/>
                  </a:lnTo>
                  <a:lnTo>
                    <a:pt x="4183" y="2564"/>
                  </a:lnTo>
                  <a:lnTo>
                    <a:pt x="4310" y="2521"/>
                  </a:lnTo>
                  <a:lnTo>
                    <a:pt x="4439" y="2484"/>
                  </a:lnTo>
                  <a:lnTo>
                    <a:pt x="4571" y="2454"/>
                  </a:lnTo>
                  <a:lnTo>
                    <a:pt x="4704" y="2430"/>
                  </a:lnTo>
                  <a:lnTo>
                    <a:pt x="4841" y="2412"/>
                  </a:lnTo>
                  <a:lnTo>
                    <a:pt x="4979" y="2402"/>
                  </a:lnTo>
                  <a:lnTo>
                    <a:pt x="5118" y="23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143AFA70-9F3D-7EED-B2A4-EB4837AD0C10}"/>
                </a:ext>
              </a:extLst>
            </p:cNvPr>
            <p:cNvSpPr/>
            <p:nvPr/>
          </p:nvSpPr>
          <p:spPr>
            <a:xfrm>
              <a:off x="1196110" y="2059317"/>
              <a:ext cx="2525371" cy="252959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grpSp>
        <p:nvGrpSpPr>
          <p:cNvPr id="7" name="Group 94">
            <a:extLst>
              <a:ext uri="{FF2B5EF4-FFF2-40B4-BE49-F238E27FC236}">
                <a16:creationId xmlns:a16="http://schemas.microsoft.com/office/drawing/2014/main" id="{DB083D42-4638-C7FA-5E5A-2A02D548B5B6}"/>
              </a:ext>
            </a:extLst>
          </p:cNvPr>
          <p:cNvGrpSpPr>
            <a:grpSpLocks/>
          </p:cNvGrpSpPr>
          <p:nvPr/>
        </p:nvGrpSpPr>
        <p:grpSpPr bwMode="auto">
          <a:xfrm>
            <a:off x="9877425" y="4464050"/>
            <a:ext cx="674688" cy="676275"/>
            <a:chOff x="698500" y="1562100"/>
            <a:chExt cx="3520591" cy="3524030"/>
          </a:xfrm>
        </p:grpSpPr>
        <p:sp>
          <p:nvSpPr>
            <p:cNvPr id="32781" name="Freeform 34">
              <a:extLst>
                <a:ext uri="{FF2B5EF4-FFF2-40B4-BE49-F238E27FC236}">
                  <a16:creationId xmlns:a16="http://schemas.microsoft.com/office/drawing/2014/main" id="{AC503F30-AB27-5336-7031-B99DBF0517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500" y="1562100"/>
              <a:ext cx="3520591" cy="3524030"/>
            </a:xfrm>
            <a:custGeom>
              <a:avLst/>
              <a:gdLst>
                <a:gd name="T0" fmla="*/ 2147483647 w 10244"/>
                <a:gd name="T1" fmla="*/ 2147483647 h 10249"/>
                <a:gd name="T2" fmla="*/ 2147483647 w 10244"/>
                <a:gd name="T3" fmla="*/ 2147483647 h 10249"/>
                <a:gd name="T4" fmla="*/ 2147483647 w 10244"/>
                <a:gd name="T5" fmla="*/ 2147483647 h 10249"/>
                <a:gd name="T6" fmla="*/ 2147483647 w 10244"/>
                <a:gd name="T7" fmla="*/ 2147483647 h 10249"/>
                <a:gd name="T8" fmla="*/ 2147483647 w 10244"/>
                <a:gd name="T9" fmla="*/ 2147483647 h 10249"/>
                <a:gd name="T10" fmla="*/ 2147483647 w 10244"/>
                <a:gd name="T11" fmla="*/ 2147483647 h 10249"/>
                <a:gd name="T12" fmla="*/ 2147483647 w 10244"/>
                <a:gd name="T13" fmla="*/ 2147483647 h 10249"/>
                <a:gd name="T14" fmla="*/ 2147483647 w 10244"/>
                <a:gd name="T15" fmla="*/ 2147483647 h 10249"/>
                <a:gd name="T16" fmla="*/ 2147483647 w 10244"/>
                <a:gd name="T17" fmla="*/ 2147483647 h 10249"/>
                <a:gd name="T18" fmla="*/ 2147483647 w 10244"/>
                <a:gd name="T19" fmla="*/ 2147483647 h 10249"/>
                <a:gd name="T20" fmla="*/ 2147483647 w 10244"/>
                <a:gd name="T21" fmla="*/ 2147483647 h 10249"/>
                <a:gd name="T22" fmla="*/ 2147483647 w 10244"/>
                <a:gd name="T23" fmla="*/ 2147483647 h 10249"/>
                <a:gd name="T24" fmla="*/ 2147483647 w 10244"/>
                <a:gd name="T25" fmla="*/ 2147483647 h 10249"/>
                <a:gd name="T26" fmla="*/ 2147483647 w 10244"/>
                <a:gd name="T27" fmla="*/ 2147483647 h 10249"/>
                <a:gd name="T28" fmla="*/ 2147483647 w 10244"/>
                <a:gd name="T29" fmla="*/ 2147483647 h 10249"/>
                <a:gd name="T30" fmla="*/ 2147483647 w 10244"/>
                <a:gd name="T31" fmla="*/ 2147483647 h 10249"/>
                <a:gd name="T32" fmla="*/ 2147483647 w 10244"/>
                <a:gd name="T33" fmla="*/ 2147483647 h 10249"/>
                <a:gd name="T34" fmla="*/ 2147483647 w 10244"/>
                <a:gd name="T35" fmla="*/ 2147483647 h 10249"/>
                <a:gd name="T36" fmla="*/ 2147483647 w 10244"/>
                <a:gd name="T37" fmla="*/ 2147483647 h 10249"/>
                <a:gd name="T38" fmla="*/ 2147483647 w 10244"/>
                <a:gd name="T39" fmla="*/ 2147483647 h 10249"/>
                <a:gd name="T40" fmla="*/ 2147483647 w 10244"/>
                <a:gd name="T41" fmla="*/ 2147483647 h 10249"/>
                <a:gd name="T42" fmla="*/ 2147483647 w 10244"/>
                <a:gd name="T43" fmla="*/ 2147483647 h 10249"/>
                <a:gd name="T44" fmla="*/ 2147483647 w 10244"/>
                <a:gd name="T45" fmla="*/ 2147483647 h 10249"/>
                <a:gd name="T46" fmla="*/ 2147483647 w 10244"/>
                <a:gd name="T47" fmla="*/ 2147483647 h 10249"/>
                <a:gd name="T48" fmla="*/ 2147483647 w 10244"/>
                <a:gd name="T49" fmla="*/ 2147483647 h 10249"/>
                <a:gd name="T50" fmla="*/ 2147483647 w 10244"/>
                <a:gd name="T51" fmla="*/ 2147483647 h 10249"/>
                <a:gd name="T52" fmla="*/ 2147483647 w 10244"/>
                <a:gd name="T53" fmla="*/ 2147483647 h 10249"/>
                <a:gd name="T54" fmla="*/ 2147483647 w 10244"/>
                <a:gd name="T55" fmla="*/ 2147483647 h 10249"/>
                <a:gd name="T56" fmla="*/ 2147483647 w 10244"/>
                <a:gd name="T57" fmla="*/ 2147483647 h 10249"/>
                <a:gd name="T58" fmla="*/ 2147483647 w 10244"/>
                <a:gd name="T59" fmla="*/ 2147483647 h 10249"/>
                <a:gd name="T60" fmla="*/ 2147483647 w 10244"/>
                <a:gd name="T61" fmla="*/ 2147483647 h 10249"/>
                <a:gd name="T62" fmla="*/ 2147483647 w 10244"/>
                <a:gd name="T63" fmla="*/ 2147483647 h 10249"/>
                <a:gd name="T64" fmla="*/ 2147483647 w 10244"/>
                <a:gd name="T65" fmla="*/ 0 h 10249"/>
                <a:gd name="T66" fmla="*/ 2147483647 w 10244"/>
                <a:gd name="T67" fmla="*/ 2147483647 h 10249"/>
                <a:gd name="T68" fmla="*/ 2147483647 w 10244"/>
                <a:gd name="T69" fmla="*/ 2147483647 h 10249"/>
                <a:gd name="T70" fmla="*/ 2147483647 w 10244"/>
                <a:gd name="T71" fmla="*/ 2147483647 h 10249"/>
                <a:gd name="T72" fmla="*/ 2147483647 w 10244"/>
                <a:gd name="T73" fmla="*/ 2147483647 h 10249"/>
                <a:gd name="T74" fmla="*/ 2147483647 w 10244"/>
                <a:gd name="T75" fmla="*/ 2147483647 h 10249"/>
                <a:gd name="T76" fmla="*/ 2147483647 w 10244"/>
                <a:gd name="T77" fmla="*/ 2147483647 h 10249"/>
                <a:gd name="T78" fmla="*/ 2147483647 w 10244"/>
                <a:gd name="T79" fmla="*/ 2147483647 h 10249"/>
                <a:gd name="T80" fmla="*/ 2147483647 w 10244"/>
                <a:gd name="T81" fmla="*/ 2147483647 h 10249"/>
                <a:gd name="T82" fmla="*/ 2147483647 w 10244"/>
                <a:gd name="T83" fmla="*/ 2147483647 h 10249"/>
                <a:gd name="T84" fmla="*/ 2147483647 w 10244"/>
                <a:gd name="T85" fmla="*/ 2147483647 h 10249"/>
                <a:gd name="T86" fmla="*/ 2147483647 w 10244"/>
                <a:gd name="T87" fmla="*/ 2147483647 h 10249"/>
                <a:gd name="T88" fmla="*/ 2147483647 w 10244"/>
                <a:gd name="T89" fmla="*/ 2147483647 h 10249"/>
                <a:gd name="T90" fmla="*/ 2147483647 w 10244"/>
                <a:gd name="T91" fmla="*/ 2147483647 h 10249"/>
                <a:gd name="T92" fmla="*/ 2147483647 w 10244"/>
                <a:gd name="T93" fmla="*/ 2147483647 h 10249"/>
                <a:gd name="T94" fmla="*/ 2147483647 w 10244"/>
                <a:gd name="T95" fmla="*/ 2147483647 h 10249"/>
                <a:gd name="T96" fmla="*/ 2147483647 w 10244"/>
                <a:gd name="T97" fmla="*/ 2147483647 h 10249"/>
                <a:gd name="T98" fmla="*/ 2147483647 w 10244"/>
                <a:gd name="T99" fmla="*/ 2147483647 h 10249"/>
                <a:gd name="T100" fmla="*/ 2147483647 w 10244"/>
                <a:gd name="T101" fmla="*/ 2147483647 h 10249"/>
                <a:gd name="T102" fmla="*/ 2147483647 w 10244"/>
                <a:gd name="T103" fmla="*/ 2147483647 h 10249"/>
                <a:gd name="T104" fmla="*/ 2147483647 w 10244"/>
                <a:gd name="T105" fmla="*/ 2147483647 h 10249"/>
                <a:gd name="T106" fmla="*/ 2147483647 w 10244"/>
                <a:gd name="T107" fmla="*/ 2147483647 h 10249"/>
                <a:gd name="T108" fmla="*/ 2147483647 w 10244"/>
                <a:gd name="T109" fmla="*/ 2147483647 h 10249"/>
                <a:gd name="T110" fmla="*/ 2147483647 w 10244"/>
                <a:gd name="T111" fmla="*/ 2147483647 h 10249"/>
                <a:gd name="T112" fmla="*/ 2147483647 w 10244"/>
                <a:gd name="T113" fmla="*/ 2147483647 h 10249"/>
                <a:gd name="T114" fmla="*/ 2147483647 w 10244"/>
                <a:gd name="T115" fmla="*/ 2147483647 h 10249"/>
                <a:gd name="T116" fmla="*/ 2147483647 w 10244"/>
                <a:gd name="T117" fmla="*/ 2147483647 h 1024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244"/>
                <a:gd name="T178" fmla="*/ 0 h 10249"/>
                <a:gd name="T179" fmla="*/ 10244 w 10244"/>
                <a:gd name="T180" fmla="*/ 10249 h 1024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244" h="10249">
                  <a:moveTo>
                    <a:pt x="6037" y="1022"/>
                  </a:moveTo>
                  <a:lnTo>
                    <a:pt x="6084" y="1032"/>
                  </a:lnTo>
                  <a:lnTo>
                    <a:pt x="6130" y="1044"/>
                  </a:lnTo>
                  <a:lnTo>
                    <a:pt x="6177" y="1056"/>
                  </a:lnTo>
                  <a:lnTo>
                    <a:pt x="6223" y="1068"/>
                  </a:lnTo>
                  <a:lnTo>
                    <a:pt x="6269" y="1081"/>
                  </a:lnTo>
                  <a:lnTo>
                    <a:pt x="6315" y="1094"/>
                  </a:lnTo>
                  <a:lnTo>
                    <a:pt x="6360" y="1108"/>
                  </a:lnTo>
                  <a:lnTo>
                    <a:pt x="6406" y="1122"/>
                  </a:lnTo>
                  <a:lnTo>
                    <a:pt x="6451" y="1137"/>
                  </a:lnTo>
                  <a:lnTo>
                    <a:pt x="6496" y="1152"/>
                  </a:lnTo>
                  <a:lnTo>
                    <a:pt x="6540" y="1169"/>
                  </a:lnTo>
                  <a:lnTo>
                    <a:pt x="6585" y="1185"/>
                  </a:lnTo>
                  <a:lnTo>
                    <a:pt x="6629" y="1201"/>
                  </a:lnTo>
                  <a:lnTo>
                    <a:pt x="6673" y="1219"/>
                  </a:lnTo>
                  <a:lnTo>
                    <a:pt x="6717" y="1237"/>
                  </a:lnTo>
                  <a:lnTo>
                    <a:pt x="6760" y="1255"/>
                  </a:lnTo>
                  <a:lnTo>
                    <a:pt x="6804" y="1274"/>
                  </a:lnTo>
                  <a:lnTo>
                    <a:pt x="6847" y="1292"/>
                  </a:lnTo>
                  <a:lnTo>
                    <a:pt x="6889" y="1313"/>
                  </a:lnTo>
                  <a:lnTo>
                    <a:pt x="6932" y="1332"/>
                  </a:lnTo>
                  <a:lnTo>
                    <a:pt x="6973" y="1353"/>
                  </a:lnTo>
                  <a:lnTo>
                    <a:pt x="7015" y="1374"/>
                  </a:lnTo>
                  <a:lnTo>
                    <a:pt x="7057" y="1396"/>
                  </a:lnTo>
                  <a:lnTo>
                    <a:pt x="7098" y="1417"/>
                  </a:lnTo>
                  <a:lnTo>
                    <a:pt x="7140" y="1440"/>
                  </a:lnTo>
                  <a:lnTo>
                    <a:pt x="7181" y="1463"/>
                  </a:lnTo>
                  <a:lnTo>
                    <a:pt x="7221" y="1486"/>
                  </a:lnTo>
                  <a:lnTo>
                    <a:pt x="7262" y="1509"/>
                  </a:lnTo>
                  <a:lnTo>
                    <a:pt x="7342" y="1559"/>
                  </a:lnTo>
                  <a:lnTo>
                    <a:pt x="7419" y="1609"/>
                  </a:lnTo>
                  <a:lnTo>
                    <a:pt x="8152" y="898"/>
                  </a:lnTo>
                  <a:lnTo>
                    <a:pt x="9431" y="2220"/>
                  </a:lnTo>
                  <a:lnTo>
                    <a:pt x="8698" y="2930"/>
                  </a:lnTo>
                  <a:lnTo>
                    <a:pt x="8743" y="3006"/>
                  </a:lnTo>
                  <a:lnTo>
                    <a:pt x="8787" y="3084"/>
                  </a:lnTo>
                  <a:lnTo>
                    <a:pt x="8829" y="3162"/>
                  </a:lnTo>
                  <a:lnTo>
                    <a:pt x="8870" y="3241"/>
                  </a:lnTo>
                  <a:lnTo>
                    <a:pt x="8909" y="3321"/>
                  </a:lnTo>
                  <a:lnTo>
                    <a:pt x="8947" y="3401"/>
                  </a:lnTo>
                  <a:lnTo>
                    <a:pt x="8983" y="3483"/>
                  </a:lnTo>
                  <a:lnTo>
                    <a:pt x="9016" y="3566"/>
                  </a:lnTo>
                  <a:lnTo>
                    <a:pt x="9048" y="3650"/>
                  </a:lnTo>
                  <a:lnTo>
                    <a:pt x="9079" y="3734"/>
                  </a:lnTo>
                  <a:lnTo>
                    <a:pt x="9107" y="3819"/>
                  </a:lnTo>
                  <a:lnTo>
                    <a:pt x="9135" y="3906"/>
                  </a:lnTo>
                  <a:lnTo>
                    <a:pt x="9160" y="3992"/>
                  </a:lnTo>
                  <a:lnTo>
                    <a:pt x="9183" y="4080"/>
                  </a:lnTo>
                  <a:lnTo>
                    <a:pt x="9205" y="4168"/>
                  </a:lnTo>
                  <a:lnTo>
                    <a:pt x="9224" y="4257"/>
                  </a:lnTo>
                  <a:lnTo>
                    <a:pt x="10244" y="4272"/>
                  </a:lnTo>
                  <a:lnTo>
                    <a:pt x="10219" y="6111"/>
                  </a:lnTo>
                  <a:lnTo>
                    <a:pt x="9199" y="6097"/>
                  </a:lnTo>
                  <a:lnTo>
                    <a:pt x="9177" y="6185"/>
                  </a:lnTo>
                  <a:lnTo>
                    <a:pt x="9153" y="6273"/>
                  </a:lnTo>
                  <a:lnTo>
                    <a:pt x="9127" y="6360"/>
                  </a:lnTo>
                  <a:lnTo>
                    <a:pt x="9099" y="6446"/>
                  </a:lnTo>
                  <a:lnTo>
                    <a:pt x="9071" y="6531"/>
                  </a:lnTo>
                  <a:lnTo>
                    <a:pt x="9039" y="6616"/>
                  </a:lnTo>
                  <a:lnTo>
                    <a:pt x="9006" y="6699"/>
                  </a:lnTo>
                  <a:lnTo>
                    <a:pt x="8971" y="6782"/>
                  </a:lnTo>
                  <a:lnTo>
                    <a:pt x="8936" y="6864"/>
                  </a:lnTo>
                  <a:lnTo>
                    <a:pt x="8898" y="6945"/>
                  </a:lnTo>
                  <a:lnTo>
                    <a:pt x="8858" y="7024"/>
                  </a:lnTo>
                  <a:lnTo>
                    <a:pt x="8817" y="7103"/>
                  </a:lnTo>
                  <a:lnTo>
                    <a:pt x="8774" y="7181"/>
                  </a:lnTo>
                  <a:lnTo>
                    <a:pt x="8729" y="7258"/>
                  </a:lnTo>
                  <a:lnTo>
                    <a:pt x="8683" y="7334"/>
                  </a:lnTo>
                  <a:lnTo>
                    <a:pt x="8636" y="7409"/>
                  </a:lnTo>
                  <a:lnTo>
                    <a:pt x="9350" y="8139"/>
                  </a:lnTo>
                  <a:lnTo>
                    <a:pt x="8035" y="9425"/>
                  </a:lnTo>
                  <a:lnTo>
                    <a:pt x="7322" y="8695"/>
                  </a:lnTo>
                  <a:lnTo>
                    <a:pt x="7246" y="8740"/>
                  </a:lnTo>
                  <a:lnTo>
                    <a:pt x="7170" y="8785"/>
                  </a:lnTo>
                  <a:lnTo>
                    <a:pt x="7092" y="8827"/>
                  </a:lnTo>
                  <a:lnTo>
                    <a:pt x="7013" y="8868"/>
                  </a:lnTo>
                  <a:lnTo>
                    <a:pt x="6934" y="8908"/>
                  </a:lnTo>
                  <a:lnTo>
                    <a:pt x="6853" y="8946"/>
                  </a:lnTo>
                  <a:lnTo>
                    <a:pt x="6771" y="8982"/>
                  </a:lnTo>
                  <a:lnTo>
                    <a:pt x="6689" y="9017"/>
                  </a:lnTo>
                  <a:lnTo>
                    <a:pt x="6605" y="9049"/>
                  </a:lnTo>
                  <a:lnTo>
                    <a:pt x="6522" y="9080"/>
                  </a:lnTo>
                  <a:lnTo>
                    <a:pt x="6436" y="9110"/>
                  </a:lnTo>
                  <a:lnTo>
                    <a:pt x="6350" y="9137"/>
                  </a:lnTo>
                  <a:lnTo>
                    <a:pt x="6264" y="9162"/>
                  </a:lnTo>
                  <a:lnTo>
                    <a:pt x="6176" y="9187"/>
                  </a:lnTo>
                  <a:lnTo>
                    <a:pt x="6088" y="9208"/>
                  </a:lnTo>
                  <a:lnTo>
                    <a:pt x="5999" y="9228"/>
                  </a:lnTo>
                  <a:lnTo>
                    <a:pt x="5990" y="10249"/>
                  </a:lnTo>
                  <a:lnTo>
                    <a:pt x="4152" y="10232"/>
                  </a:lnTo>
                  <a:lnTo>
                    <a:pt x="4162" y="9211"/>
                  </a:lnTo>
                  <a:lnTo>
                    <a:pt x="4074" y="9190"/>
                  </a:lnTo>
                  <a:lnTo>
                    <a:pt x="3986" y="9166"/>
                  </a:lnTo>
                  <a:lnTo>
                    <a:pt x="3899" y="9141"/>
                  </a:lnTo>
                  <a:lnTo>
                    <a:pt x="3813" y="9114"/>
                  </a:lnTo>
                  <a:lnTo>
                    <a:pt x="3727" y="9084"/>
                  </a:lnTo>
                  <a:lnTo>
                    <a:pt x="3643" y="9054"/>
                  </a:lnTo>
                  <a:lnTo>
                    <a:pt x="3559" y="9022"/>
                  </a:lnTo>
                  <a:lnTo>
                    <a:pt x="3477" y="8987"/>
                  </a:lnTo>
                  <a:lnTo>
                    <a:pt x="3395" y="8951"/>
                  </a:lnTo>
                  <a:lnTo>
                    <a:pt x="3314" y="8913"/>
                  </a:lnTo>
                  <a:lnTo>
                    <a:pt x="3234" y="8874"/>
                  </a:lnTo>
                  <a:lnTo>
                    <a:pt x="3154" y="8833"/>
                  </a:lnTo>
                  <a:lnTo>
                    <a:pt x="3077" y="8790"/>
                  </a:lnTo>
                  <a:lnTo>
                    <a:pt x="3000" y="8746"/>
                  </a:lnTo>
                  <a:lnTo>
                    <a:pt x="2923" y="8701"/>
                  </a:lnTo>
                  <a:lnTo>
                    <a:pt x="2849" y="8653"/>
                  </a:lnTo>
                  <a:lnTo>
                    <a:pt x="2123" y="9371"/>
                  </a:lnTo>
                  <a:lnTo>
                    <a:pt x="832" y="8062"/>
                  </a:lnTo>
                  <a:lnTo>
                    <a:pt x="1558" y="7344"/>
                  </a:lnTo>
                  <a:lnTo>
                    <a:pt x="1512" y="7268"/>
                  </a:lnTo>
                  <a:lnTo>
                    <a:pt x="1467" y="7191"/>
                  </a:lnTo>
                  <a:lnTo>
                    <a:pt x="1424" y="7115"/>
                  </a:lnTo>
                  <a:lnTo>
                    <a:pt x="1383" y="7036"/>
                  </a:lnTo>
                  <a:lnTo>
                    <a:pt x="1344" y="6956"/>
                  </a:lnTo>
                  <a:lnTo>
                    <a:pt x="1306" y="6875"/>
                  </a:lnTo>
                  <a:lnTo>
                    <a:pt x="1269" y="6793"/>
                  </a:lnTo>
                  <a:lnTo>
                    <a:pt x="1234" y="6711"/>
                  </a:lnTo>
                  <a:lnTo>
                    <a:pt x="1201" y="6628"/>
                  </a:lnTo>
                  <a:lnTo>
                    <a:pt x="1170" y="6543"/>
                  </a:lnTo>
                  <a:lnTo>
                    <a:pt x="1140" y="6458"/>
                  </a:lnTo>
                  <a:lnTo>
                    <a:pt x="1112" y="6372"/>
                  </a:lnTo>
                  <a:lnTo>
                    <a:pt x="1087" y="6286"/>
                  </a:lnTo>
                  <a:lnTo>
                    <a:pt x="1062" y="6198"/>
                  </a:lnTo>
                  <a:lnTo>
                    <a:pt x="1040" y="6110"/>
                  </a:lnTo>
                  <a:lnTo>
                    <a:pt x="1019" y="6022"/>
                  </a:lnTo>
                  <a:lnTo>
                    <a:pt x="0" y="6017"/>
                  </a:lnTo>
                  <a:lnTo>
                    <a:pt x="8" y="4177"/>
                  </a:lnTo>
                  <a:lnTo>
                    <a:pt x="1029" y="4183"/>
                  </a:lnTo>
                  <a:lnTo>
                    <a:pt x="1049" y="4093"/>
                  </a:lnTo>
                  <a:lnTo>
                    <a:pt x="1073" y="4005"/>
                  </a:lnTo>
                  <a:lnTo>
                    <a:pt x="1097" y="3918"/>
                  </a:lnTo>
                  <a:lnTo>
                    <a:pt x="1124" y="3832"/>
                  </a:lnTo>
                  <a:lnTo>
                    <a:pt x="1152" y="3746"/>
                  </a:lnTo>
                  <a:lnTo>
                    <a:pt x="1183" y="3662"/>
                  </a:lnTo>
                  <a:lnTo>
                    <a:pt x="1215" y="3579"/>
                  </a:lnTo>
                  <a:lnTo>
                    <a:pt x="1248" y="3496"/>
                  </a:lnTo>
                  <a:lnTo>
                    <a:pt x="1284" y="3413"/>
                  </a:lnTo>
                  <a:lnTo>
                    <a:pt x="1322" y="3332"/>
                  </a:lnTo>
                  <a:lnTo>
                    <a:pt x="1361" y="3252"/>
                  </a:lnTo>
                  <a:lnTo>
                    <a:pt x="1401" y="3172"/>
                  </a:lnTo>
                  <a:lnTo>
                    <a:pt x="1443" y="3094"/>
                  </a:lnTo>
                  <a:lnTo>
                    <a:pt x="1487" y="3016"/>
                  </a:lnTo>
                  <a:lnTo>
                    <a:pt x="1532" y="2941"/>
                  </a:lnTo>
                  <a:lnTo>
                    <a:pt x="1579" y="2865"/>
                  </a:lnTo>
                  <a:lnTo>
                    <a:pt x="859" y="2141"/>
                  </a:lnTo>
                  <a:lnTo>
                    <a:pt x="2162" y="843"/>
                  </a:lnTo>
                  <a:lnTo>
                    <a:pt x="2881" y="1568"/>
                  </a:lnTo>
                  <a:lnTo>
                    <a:pt x="2956" y="1521"/>
                  </a:lnTo>
                  <a:lnTo>
                    <a:pt x="3033" y="1476"/>
                  </a:lnTo>
                  <a:lnTo>
                    <a:pt x="3110" y="1433"/>
                  </a:lnTo>
                  <a:lnTo>
                    <a:pt x="3189" y="1391"/>
                  </a:lnTo>
                  <a:lnTo>
                    <a:pt x="3268" y="1351"/>
                  </a:lnTo>
                  <a:lnTo>
                    <a:pt x="3349" y="1312"/>
                  </a:lnTo>
                  <a:lnTo>
                    <a:pt x="3429" y="1275"/>
                  </a:lnTo>
                  <a:lnTo>
                    <a:pt x="3512" y="1240"/>
                  </a:lnTo>
                  <a:lnTo>
                    <a:pt x="3595" y="1206"/>
                  </a:lnTo>
                  <a:lnTo>
                    <a:pt x="3679" y="1175"/>
                  </a:lnTo>
                  <a:lnTo>
                    <a:pt x="3764" y="1145"/>
                  </a:lnTo>
                  <a:lnTo>
                    <a:pt x="3849" y="1116"/>
                  </a:lnTo>
                  <a:lnTo>
                    <a:pt x="3936" y="1090"/>
                  </a:lnTo>
                  <a:lnTo>
                    <a:pt x="4023" y="1065"/>
                  </a:lnTo>
                  <a:lnTo>
                    <a:pt x="4110" y="1043"/>
                  </a:lnTo>
                  <a:lnTo>
                    <a:pt x="4199" y="1022"/>
                  </a:lnTo>
                  <a:lnTo>
                    <a:pt x="4199" y="0"/>
                  </a:lnTo>
                  <a:lnTo>
                    <a:pt x="6037" y="0"/>
                  </a:lnTo>
                  <a:lnTo>
                    <a:pt x="6037" y="1022"/>
                  </a:lnTo>
                  <a:close/>
                  <a:moveTo>
                    <a:pt x="5118" y="2399"/>
                  </a:moveTo>
                  <a:lnTo>
                    <a:pt x="5258" y="2402"/>
                  </a:lnTo>
                  <a:lnTo>
                    <a:pt x="5396" y="2412"/>
                  </a:lnTo>
                  <a:lnTo>
                    <a:pt x="5532" y="2430"/>
                  </a:lnTo>
                  <a:lnTo>
                    <a:pt x="5666" y="2454"/>
                  </a:lnTo>
                  <a:lnTo>
                    <a:pt x="5798" y="2484"/>
                  </a:lnTo>
                  <a:lnTo>
                    <a:pt x="5926" y="2521"/>
                  </a:lnTo>
                  <a:lnTo>
                    <a:pt x="6053" y="2564"/>
                  </a:lnTo>
                  <a:lnTo>
                    <a:pt x="6176" y="2613"/>
                  </a:lnTo>
                  <a:lnTo>
                    <a:pt x="6297" y="2667"/>
                  </a:lnTo>
                  <a:lnTo>
                    <a:pt x="6414" y="2728"/>
                  </a:lnTo>
                  <a:lnTo>
                    <a:pt x="6528" y="2793"/>
                  </a:lnTo>
                  <a:lnTo>
                    <a:pt x="6638" y="2864"/>
                  </a:lnTo>
                  <a:lnTo>
                    <a:pt x="6744" y="2940"/>
                  </a:lnTo>
                  <a:lnTo>
                    <a:pt x="6848" y="3021"/>
                  </a:lnTo>
                  <a:lnTo>
                    <a:pt x="6946" y="3106"/>
                  </a:lnTo>
                  <a:lnTo>
                    <a:pt x="7041" y="3197"/>
                  </a:lnTo>
                  <a:lnTo>
                    <a:pt x="7131" y="3291"/>
                  </a:lnTo>
                  <a:lnTo>
                    <a:pt x="7216" y="3389"/>
                  </a:lnTo>
                  <a:lnTo>
                    <a:pt x="7297" y="3493"/>
                  </a:lnTo>
                  <a:lnTo>
                    <a:pt x="7372" y="3599"/>
                  </a:lnTo>
                  <a:lnTo>
                    <a:pt x="7443" y="3710"/>
                  </a:lnTo>
                  <a:lnTo>
                    <a:pt x="7508" y="3823"/>
                  </a:lnTo>
                  <a:lnTo>
                    <a:pt x="7569" y="3941"/>
                  </a:lnTo>
                  <a:lnTo>
                    <a:pt x="7623" y="4062"/>
                  </a:lnTo>
                  <a:lnTo>
                    <a:pt x="7672" y="4185"/>
                  </a:lnTo>
                  <a:lnTo>
                    <a:pt x="7715" y="4312"/>
                  </a:lnTo>
                  <a:lnTo>
                    <a:pt x="7752" y="4441"/>
                  </a:lnTo>
                  <a:lnTo>
                    <a:pt x="7781" y="4573"/>
                  </a:lnTo>
                  <a:lnTo>
                    <a:pt x="7806" y="4707"/>
                  </a:lnTo>
                  <a:lnTo>
                    <a:pt x="7823" y="4843"/>
                  </a:lnTo>
                  <a:lnTo>
                    <a:pt x="7833" y="4981"/>
                  </a:lnTo>
                  <a:lnTo>
                    <a:pt x="7836" y="5121"/>
                  </a:lnTo>
                  <a:lnTo>
                    <a:pt x="7833" y="5261"/>
                  </a:lnTo>
                  <a:lnTo>
                    <a:pt x="7823" y="5399"/>
                  </a:lnTo>
                  <a:lnTo>
                    <a:pt x="7806" y="5535"/>
                  </a:lnTo>
                  <a:lnTo>
                    <a:pt x="7781" y="5669"/>
                  </a:lnTo>
                  <a:lnTo>
                    <a:pt x="7752" y="5801"/>
                  </a:lnTo>
                  <a:lnTo>
                    <a:pt x="7715" y="5930"/>
                  </a:lnTo>
                  <a:lnTo>
                    <a:pt x="7672" y="6057"/>
                  </a:lnTo>
                  <a:lnTo>
                    <a:pt x="7623" y="6181"/>
                  </a:lnTo>
                  <a:lnTo>
                    <a:pt x="7569" y="6301"/>
                  </a:lnTo>
                  <a:lnTo>
                    <a:pt x="7508" y="6418"/>
                  </a:lnTo>
                  <a:lnTo>
                    <a:pt x="7443" y="6532"/>
                  </a:lnTo>
                  <a:lnTo>
                    <a:pt x="7372" y="6643"/>
                  </a:lnTo>
                  <a:lnTo>
                    <a:pt x="7297" y="6749"/>
                  </a:lnTo>
                  <a:lnTo>
                    <a:pt x="7216" y="6852"/>
                  </a:lnTo>
                  <a:lnTo>
                    <a:pt x="7131" y="6951"/>
                  </a:lnTo>
                  <a:lnTo>
                    <a:pt x="7041" y="7046"/>
                  </a:lnTo>
                  <a:lnTo>
                    <a:pt x="6946" y="7136"/>
                  </a:lnTo>
                  <a:lnTo>
                    <a:pt x="6848" y="7221"/>
                  </a:lnTo>
                  <a:lnTo>
                    <a:pt x="6744" y="7302"/>
                  </a:lnTo>
                  <a:lnTo>
                    <a:pt x="6638" y="7378"/>
                  </a:lnTo>
                  <a:lnTo>
                    <a:pt x="6528" y="7448"/>
                  </a:lnTo>
                  <a:lnTo>
                    <a:pt x="6414" y="7514"/>
                  </a:lnTo>
                  <a:lnTo>
                    <a:pt x="6297" y="7574"/>
                  </a:lnTo>
                  <a:lnTo>
                    <a:pt x="6176" y="7629"/>
                  </a:lnTo>
                  <a:lnTo>
                    <a:pt x="6053" y="7678"/>
                  </a:lnTo>
                  <a:lnTo>
                    <a:pt x="5926" y="7721"/>
                  </a:lnTo>
                  <a:lnTo>
                    <a:pt x="5798" y="7758"/>
                  </a:lnTo>
                  <a:lnTo>
                    <a:pt x="5666" y="7787"/>
                  </a:lnTo>
                  <a:lnTo>
                    <a:pt x="5532" y="7812"/>
                  </a:lnTo>
                  <a:lnTo>
                    <a:pt x="5396" y="7829"/>
                  </a:lnTo>
                  <a:lnTo>
                    <a:pt x="5258" y="7839"/>
                  </a:lnTo>
                  <a:lnTo>
                    <a:pt x="5118" y="7842"/>
                  </a:lnTo>
                  <a:lnTo>
                    <a:pt x="4979" y="7839"/>
                  </a:lnTo>
                  <a:lnTo>
                    <a:pt x="4841" y="7829"/>
                  </a:lnTo>
                  <a:lnTo>
                    <a:pt x="4704" y="7812"/>
                  </a:lnTo>
                  <a:lnTo>
                    <a:pt x="4571" y="7787"/>
                  </a:lnTo>
                  <a:lnTo>
                    <a:pt x="4439" y="7758"/>
                  </a:lnTo>
                  <a:lnTo>
                    <a:pt x="4310" y="7721"/>
                  </a:lnTo>
                  <a:lnTo>
                    <a:pt x="4183" y="7678"/>
                  </a:lnTo>
                  <a:lnTo>
                    <a:pt x="4059" y="7629"/>
                  </a:lnTo>
                  <a:lnTo>
                    <a:pt x="3940" y="7574"/>
                  </a:lnTo>
                  <a:lnTo>
                    <a:pt x="3822" y="7514"/>
                  </a:lnTo>
                  <a:lnTo>
                    <a:pt x="3709" y="7448"/>
                  </a:lnTo>
                  <a:lnTo>
                    <a:pt x="3598" y="7378"/>
                  </a:lnTo>
                  <a:lnTo>
                    <a:pt x="3492" y="7302"/>
                  </a:lnTo>
                  <a:lnTo>
                    <a:pt x="3389" y="7221"/>
                  </a:lnTo>
                  <a:lnTo>
                    <a:pt x="3290" y="7136"/>
                  </a:lnTo>
                  <a:lnTo>
                    <a:pt x="3195" y="7046"/>
                  </a:lnTo>
                  <a:lnTo>
                    <a:pt x="3105" y="6951"/>
                  </a:lnTo>
                  <a:lnTo>
                    <a:pt x="3020" y="6852"/>
                  </a:lnTo>
                  <a:lnTo>
                    <a:pt x="2940" y="6749"/>
                  </a:lnTo>
                  <a:lnTo>
                    <a:pt x="2864" y="6643"/>
                  </a:lnTo>
                  <a:lnTo>
                    <a:pt x="2792" y="6532"/>
                  </a:lnTo>
                  <a:lnTo>
                    <a:pt x="2727" y="6418"/>
                  </a:lnTo>
                  <a:lnTo>
                    <a:pt x="2668" y="6301"/>
                  </a:lnTo>
                  <a:lnTo>
                    <a:pt x="2612" y="6181"/>
                  </a:lnTo>
                  <a:lnTo>
                    <a:pt x="2564" y="6057"/>
                  </a:lnTo>
                  <a:lnTo>
                    <a:pt x="2521" y="5930"/>
                  </a:lnTo>
                  <a:lnTo>
                    <a:pt x="2485" y="5801"/>
                  </a:lnTo>
                  <a:lnTo>
                    <a:pt x="2455" y="5669"/>
                  </a:lnTo>
                  <a:lnTo>
                    <a:pt x="2430" y="5535"/>
                  </a:lnTo>
                  <a:lnTo>
                    <a:pt x="2413" y="5399"/>
                  </a:lnTo>
                  <a:lnTo>
                    <a:pt x="2403" y="5261"/>
                  </a:lnTo>
                  <a:lnTo>
                    <a:pt x="2400" y="5121"/>
                  </a:lnTo>
                  <a:lnTo>
                    <a:pt x="2403" y="4981"/>
                  </a:lnTo>
                  <a:lnTo>
                    <a:pt x="2413" y="4843"/>
                  </a:lnTo>
                  <a:lnTo>
                    <a:pt x="2430" y="4707"/>
                  </a:lnTo>
                  <a:lnTo>
                    <a:pt x="2455" y="4573"/>
                  </a:lnTo>
                  <a:lnTo>
                    <a:pt x="2485" y="4441"/>
                  </a:lnTo>
                  <a:lnTo>
                    <a:pt x="2521" y="4312"/>
                  </a:lnTo>
                  <a:lnTo>
                    <a:pt x="2564" y="4185"/>
                  </a:lnTo>
                  <a:lnTo>
                    <a:pt x="2612" y="4062"/>
                  </a:lnTo>
                  <a:lnTo>
                    <a:pt x="2668" y="3941"/>
                  </a:lnTo>
                  <a:lnTo>
                    <a:pt x="2727" y="3823"/>
                  </a:lnTo>
                  <a:lnTo>
                    <a:pt x="2792" y="3710"/>
                  </a:lnTo>
                  <a:lnTo>
                    <a:pt x="2864" y="3599"/>
                  </a:lnTo>
                  <a:lnTo>
                    <a:pt x="2940" y="3493"/>
                  </a:lnTo>
                  <a:lnTo>
                    <a:pt x="3020" y="3389"/>
                  </a:lnTo>
                  <a:lnTo>
                    <a:pt x="3105" y="3291"/>
                  </a:lnTo>
                  <a:lnTo>
                    <a:pt x="3195" y="3197"/>
                  </a:lnTo>
                  <a:lnTo>
                    <a:pt x="3290" y="3106"/>
                  </a:lnTo>
                  <a:lnTo>
                    <a:pt x="3389" y="3021"/>
                  </a:lnTo>
                  <a:lnTo>
                    <a:pt x="3492" y="2940"/>
                  </a:lnTo>
                  <a:lnTo>
                    <a:pt x="3598" y="2864"/>
                  </a:lnTo>
                  <a:lnTo>
                    <a:pt x="3709" y="2793"/>
                  </a:lnTo>
                  <a:lnTo>
                    <a:pt x="3822" y="2728"/>
                  </a:lnTo>
                  <a:lnTo>
                    <a:pt x="3940" y="2667"/>
                  </a:lnTo>
                  <a:lnTo>
                    <a:pt x="4059" y="2613"/>
                  </a:lnTo>
                  <a:lnTo>
                    <a:pt x="4183" y="2564"/>
                  </a:lnTo>
                  <a:lnTo>
                    <a:pt x="4310" y="2521"/>
                  </a:lnTo>
                  <a:lnTo>
                    <a:pt x="4439" y="2484"/>
                  </a:lnTo>
                  <a:lnTo>
                    <a:pt x="4571" y="2454"/>
                  </a:lnTo>
                  <a:lnTo>
                    <a:pt x="4704" y="2430"/>
                  </a:lnTo>
                  <a:lnTo>
                    <a:pt x="4841" y="2412"/>
                  </a:lnTo>
                  <a:lnTo>
                    <a:pt x="4979" y="2402"/>
                  </a:lnTo>
                  <a:lnTo>
                    <a:pt x="5118" y="23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E7B4BBB1-E411-1E25-D69F-9421C0716770}"/>
                </a:ext>
              </a:extLst>
            </p:cNvPr>
            <p:cNvSpPr/>
            <p:nvPr/>
          </p:nvSpPr>
          <p:spPr>
            <a:xfrm>
              <a:off x="1195524" y="2058442"/>
              <a:ext cx="2526543" cy="25313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grpSp>
        <p:nvGrpSpPr>
          <p:cNvPr id="8" name="Group 97">
            <a:extLst>
              <a:ext uri="{FF2B5EF4-FFF2-40B4-BE49-F238E27FC236}">
                <a16:creationId xmlns:a16="http://schemas.microsoft.com/office/drawing/2014/main" id="{4C310145-2BA0-47D9-64AE-3FEF11FF92E4}"/>
              </a:ext>
            </a:extLst>
          </p:cNvPr>
          <p:cNvGrpSpPr>
            <a:grpSpLocks/>
          </p:cNvGrpSpPr>
          <p:nvPr/>
        </p:nvGrpSpPr>
        <p:grpSpPr bwMode="auto">
          <a:xfrm>
            <a:off x="9509125" y="4989513"/>
            <a:ext cx="495300" cy="495300"/>
            <a:chOff x="698500" y="1562100"/>
            <a:chExt cx="3520591" cy="3524030"/>
          </a:xfrm>
        </p:grpSpPr>
        <p:sp>
          <p:nvSpPr>
            <p:cNvPr id="32779" name="Freeform 98">
              <a:extLst>
                <a:ext uri="{FF2B5EF4-FFF2-40B4-BE49-F238E27FC236}">
                  <a16:creationId xmlns:a16="http://schemas.microsoft.com/office/drawing/2014/main" id="{AFE7C4A6-AC61-D8AC-4493-A06C29E8729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500" y="1562100"/>
              <a:ext cx="3520591" cy="3524030"/>
            </a:xfrm>
            <a:custGeom>
              <a:avLst/>
              <a:gdLst>
                <a:gd name="T0" fmla="*/ 2147483647 w 10244"/>
                <a:gd name="T1" fmla="*/ 2147483647 h 10249"/>
                <a:gd name="T2" fmla="*/ 2147483647 w 10244"/>
                <a:gd name="T3" fmla="*/ 2147483647 h 10249"/>
                <a:gd name="T4" fmla="*/ 2147483647 w 10244"/>
                <a:gd name="T5" fmla="*/ 2147483647 h 10249"/>
                <a:gd name="T6" fmla="*/ 2147483647 w 10244"/>
                <a:gd name="T7" fmla="*/ 2147483647 h 10249"/>
                <a:gd name="T8" fmla="*/ 2147483647 w 10244"/>
                <a:gd name="T9" fmla="*/ 2147483647 h 10249"/>
                <a:gd name="T10" fmla="*/ 2147483647 w 10244"/>
                <a:gd name="T11" fmla="*/ 2147483647 h 10249"/>
                <a:gd name="T12" fmla="*/ 2147483647 w 10244"/>
                <a:gd name="T13" fmla="*/ 2147483647 h 10249"/>
                <a:gd name="T14" fmla="*/ 2147483647 w 10244"/>
                <a:gd name="T15" fmla="*/ 2147483647 h 10249"/>
                <a:gd name="T16" fmla="*/ 2147483647 w 10244"/>
                <a:gd name="T17" fmla="*/ 2147483647 h 10249"/>
                <a:gd name="T18" fmla="*/ 2147483647 w 10244"/>
                <a:gd name="T19" fmla="*/ 2147483647 h 10249"/>
                <a:gd name="T20" fmla="*/ 2147483647 w 10244"/>
                <a:gd name="T21" fmla="*/ 2147483647 h 10249"/>
                <a:gd name="T22" fmla="*/ 2147483647 w 10244"/>
                <a:gd name="T23" fmla="*/ 2147483647 h 10249"/>
                <a:gd name="T24" fmla="*/ 2147483647 w 10244"/>
                <a:gd name="T25" fmla="*/ 2147483647 h 10249"/>
                <a:gd name="T26" fmla="*/ 2147483647 w 10244"/>
                <a:gd name="T27" fmla="*/ 2147483647 h 10249"/>
                <a:gd name="T28" fmla="*/ 2147483647 w 10244"/>
                <a:gd name="T29" fmla="*/ 2147483647 h 10249"/>
                <a:gd name="T30" fmla="*/ 2147483647 w 10244"/>
                <a:gd name="T31" fmla="*/ 2147483647 h 10249"/>
                <a:gd name="T32" fmla="*/ 2147483647 w 10244"/>
                <a:gd name="T33" fmla="*/ 2147483647 h 10249"/>
                <a:gd name="T34" fmla="*/ 2147483647 w 10244"/>
                <a:gd name="T35" fmla="*/ 2147483647 h 10249"/>
                <a:gd name="T36" fmla="*/ 2147483647 w 10244"/>
                <a:gd name="T37" fmla="*/ 2147483647 h 10249"/>
                <a:gd name="T38" fmla="*/ 2147483647 w 10244"/>
                <a:gd name="T39" fmla="*/ 2147483647 h 10249"/>
                <a:gd name="T40" fmla="*/ 2147483647 w 10244"/>
                <a:gd name="T41" fmla="*/ 2147483647 h 10249"/>
                <a:gd name="T42" fmla="*/ 2147483647 w 10244"/>
                <a:gd name="T43" fmla="*/ 2147483647 h 10249"/>
                <a:gd name="T44" fmla="*/ 2147483647 w 10244"/>
                <a:gd name="T45" fmla="*/ 2147483647 h 10249"/>
                <a:gd name="T46" fmla="*/ 2147483647 w 10244"/>
                <a:gd name="T47" fmla="*/ 2147483647 h 10249"/>
                <a:gd name="T48" fmla="*/ 2147483647 w 10244"/>
                <a:gd name="T49" fmla="*/ 2147483647 h 10249"/>
                <a:gd name="T50" fmla="*/ 2147483647 w 10244"/>
                <a:gd name="T51" fmla="*/ 2147483647 h 10249"/>
                <a:gd name="T52" fmla="*/ 2147483647 w 10244"/>
                <a:gd name="T53" fmla="*/ 2147483647 h 10249"/>
                <a:gd name="T54" fmla="*/ 2147483647 w 10244"/>
                <a:gd name="T55" fmla="*/ 2147483647 h 10249"/>
                <a:gd name="T56" fmla="*/ 2147483647 w 10244"/>
                <a:gd name="T57" fmla="*/ 2147483647 h 10249"/>
                <a:gd name="T58" fmla="*/ 2147483647 w 10244"/>
                <a:gd name="T59" fmla="*/ 2147483647 h 10249"/>
                <a:gd name="T60" fmla="*/ 2147483647 w 10244"/>
                <a:gd name="T61" fmla="*/ 2147483647 h 10249"/>
                <a:gd name="T62" fmla="*/ 2147483647 w 10244"/>
                <a:gd name="T63" fmla="*/ 2147483647 h 10249"/>
                <a:gd name="T64" fmla="*/ 2147483647 w 10244"/>
                <a:gd name="T65" fmla="*/ 0 h 10249"/>
                <a:gd name="T66" fmla="*/ 2147483647 w 10244"/>
                <a:gd name="T67" fmla="*/ 2147483647 h 10249"/>
                <a:gd name="T68" fmla="*/ 2147483647 w 10244"/>
                <a:gd name="T69" fmla="*/ 2147483647 h 10249"/>
                <a:gd name="T70" fmla="*/ 2147483647 w 10244"/>
                <a:gd name="T71" fmla="*/ 2147483647 h 10249"/>
                <a:gd name="T72" fmla="*/ 2147483647 w 10244"/>
                <a:gd name="T73" fmla="*/ 2147483647 h 10249"/>
                <a:gd name="T74" fmla="*/ 2147483647 w 10244"/>
                <a:gd name="T75" fmla="*/ 2147483647 h 10249"/>
                <a:gd name="T76" fmla="*/ 2147483647 w 10244"/>
                <a:gd name="T77" fmla="*/ 2147483647 h 10249"/>
                <a:gd name="T78" fmla="*/ 2147483647 w 10244"/>
                <a:gd name="T79" fmla="*/ 2147483647 h 10249"/>
                <a:gd name="T80" fmla="*/ 2147483647 w 10244"/>
                <a:gd name="T81" fmla="*/ 2147483647 h 10249"/>
                <a:gd name="T82" fmla="*/ 2147483647 w 10244"/>
                <a:gd name="T83" fmla="*/ 2147483647 h 10249"/>
                <a:gd name="T84" fmla="*/ 2147483647 w 10244"/>
                <a:gd name="T85" fmla="*/ 2147483647 h 10249"/>
                <a:gd name="T86" fmla="*/ 2147483647 w 10244"/>
                <a:gd name="T87" fmla="*/ 2147483647 h 10249"/>
                <a:gd name="T88" fmla="*/ 2147483647 w 10244"/>
                <a:gd name="T89" fmla="*/ 2147483647 h 10249"/>
                <a:gd name="T90" fmla="*/ 2147483647 w 10244"/>
                <a:gd name="T91" fmla="*/ 2147483647 h 10249"/>
                <a:gd name="T92" fmla="*/ 2147483647 w 10244"/>
                <a:gd name="T93" fmla="*/ 2147483647 h 10249"/>
                <a:gd name="T94" fmla="*/ 2147483647 w 10244"/>
                <a:gd name="T95" fmla="*/ 2147483647 h 10249"/>
                <a:gd name="T96" fmla="*/ 2147483647 w 10244"/>
                <a:gd name="T97" fmla="*/ 2147483647 h 10249"/>
                <a:gd name="T98" fmla="*/ 2147483647 w 10244"/>
                <a:gd name="T99" fmla="*/ 2147483647 h 10249"/>
                <a:gd name="T100" fmla="*/ 2147483647 w 10244"/>
                <a:gd name="T101" fmla="*/ 2147483647 h 10249"/>
                <a:gd name="T102" fmla="*/ 2147483647 w 10244"/>
                <a:gd name="T103" fmla="*/ 2147483647 h 10249"/>
                <a:gd name="T104" fmla="*/ 2147483647 w 10244"/>
                <a:gd name="T105" fmla="*/ 2147483647 h 10249"/>
                <a:gd name="T106" fmla="*/ 2147483647 w 10244"/>
                <a:gd name="T107" fmla="*/ 2147483647 h 10249"/>
                <a:gd name="T108" fmla="*/ 2147483647 w 10244"/>
                <a:gd name="T109" fmla="*/ 2147483647 h 10249"/>
                <a:gd name="T110" fmla="*/ 2147483647 w 10244"/>
                <a:gd name="T111" fmla="*/ 2147483647 h 10249"/>
                <a:gd name="T112" fmla="*/ 2147483647 w 10244"/>
                <a:gd name="T113" fmla="*/ 2147483647 h 10249"/>
                <a:gd name="T114" fmla="*/ 2147483647 w 10244"/>
                <a:gd name="T115" fmla="*/ 2147483647 h 10249"/>
                <a:gd name="T116" fmla="*/ 2147483647 w 10244"/>
                <a:gd name="T117" fmla="*/ 2147483647 h 10249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244"/>
                <a:gd name="T178" fmla="*/ 0 h 10249"/>
                <a:gd name="T179" fmla="*/ 10244 w 10244"/>
                <a:gd name="T180" fmla="*/ 10249 h 10249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244" h="10249">
                  <a:moveTo>
                    <a:pt x="6037" y="1022"/>
                  </a:moveTo>
                  <a:lnTo>
                    <a:pt x="6084" y="1032"/>
                  </a:lnTo>
                  <a:lnTo>
                    <a:pt x="6130" y="1044"/>
                  </a:lnTo>
                  <a:lnTo>
                    <a:pt x="6177" y="1056"/>
                  </a:lnTo>
                  <a:lnTo>
                    <a:pt x="6223" y="1068"/>
                  </a:lnTo>
                  <a:lnTo>
                    <a:pt x="6269" y="1081"/>
                  </a:lnTo>
                  <a:lnTo>
                    <a:pt x="6315" y="1094"/>
                  </a:lnTo>
                  <a:lnTo>
                    <a:pt x="6360" y="1108"/>
                  </a:lnTo>
                  <a:lnTo>
                    <a:pt x="6406" y="1122"/>
                  </a:lnTo>
                  <a:lnTo>
                    <a:pt x="6451" y="1137"/>
                  </a:lnTo>
                  <a:lnTo>
                    <a:pt x="6496" y="1152"/>
                  </a:lnTo>
                  <a:lnTo>
                    <a:pt x="6540" y="1169"/>
                  </a:lnTo>
                  <a:lnTo>
                    <a:pt x="6585" y="1185"/>
                  </a:lnTo>
                  <a:lnTo>
                    <a:pt x="6629" y="1201"/>
                  </a:lnTo>
                  <a:lnTo>
                    <a:pt x="6673" y="1219"/>
                  </a:lnTo>
                  <a:lnTo>
                    <a:pt x="6717" y="1237"/>
                  </a:lnTo>
                  <a:lnTo>
                    <a:pt x="6760" y="1255"/>
                  </a:lnTo>
                  <a:lnTo>
                    <a:pt x="6804" y="1274"/>
                  </a:lnTo>
                  <a:lnTo>
                    <a:pt x="6847" y="1292"/>
                  </a:lnTo>
                  <a:lnTo>
                    <a:pt x="6889" y="1313"/>
                  </a:lnTo>
                  <a:lnTo>
                    <a:pt x="6932" y="1332"/>
                  </a:lnTo>
                  <a:lnTo>
                    <a:pt x="6973" y="1353"/>
                  </a:lnTo>
                  <a:lnTo>
                    <a:pt x="7015" y="1374"/>
                  </a:lnTo>
                  <a:lnTo>
                    <a:pt x="7057" y="1396"/>
                  </a:lnTo>
                  <a:lnTo>
                    <a:pt x="7098" y="1417"/>
                  </a:lnTo>
                  <a:lnTo>
                    <a:pt x="7140" y="1440"/>
                  </a:lnTo>
                  <a:lnTo>
                    <a:pt x="7181" y="1463"/>
                  </a:lnTo>
                  <a:lnTo>
                    <a:pt x="7221" y="1486"/>
                  </a:lnTo>
                  <a:lnTo>
                    <a:pt x="7262" y="1509"/>
                  </a:lnTo>
                  <a:lnTo>
                    <a:pt x="7342" y="1559"/>
                  </a:lnTo>
                  <a:lnTo>
                    <a:pt x="7419" y="1609"/>
                  </a:lnTo>
                  <a:lnTo>
                    <a:pt x="8152" y="898"/>
                  </a:lnTo>
                  <a:lnTo>
                    <a:pt x="9431" y="2220"/>
                  </a:lnTo>
                  <a:lnTo>
                    <a:pt x="8698" y="2930"/>
                  </a:lnTo>
                  <a:lnTo>
                    <a:pt x="8743" y="3006"/>
                  </a:lnTo>
                  <a:lnTo>
                    <a:pt x="8787" y="3084"/>
                  </a:lnTo>
                  <a:lnTo>
                    <a:pt x="8829" y="3162"/>
                  </a:lnTo>
                  <a:lnTo>
                    <a:pt x="8870" y="3241"/>
                  </a:lnTo>
                  <a:lnTo>
                    <a:pt x="8909" y="3321"/>
                  </a:lnTo>
                  <a:lnTo>
                    <a:pt x="8947" y="3401"/>
                  </a:lnTo>
                  <a:lnTo>
                    <a:pt x="8983" y="3483"/>
                  </a:lnTo>
                  <a:lnTo>
                    <a:pt x="9016" y="3566"/>
                  </a:lnTo>
                  <a:lnTo>
                    <a:pt x="9048" y="3650"/>
                  </a:lnTo>
                  <a:lnTo>
                    <a:pt x="9079" y="3734"/>
                  </a:lnTo>
                  <a:lnTo>
                    <a:pt x="9107" y="3819"/>
                  </a:lnTo>
                  <a:lnTo>
                    <a:pt x="9135" y="3906"/>
                  </a:lnTo>
                  <a:lnTo>
                    <a:pt x="9160" y="3992"/>
                  </a:lnTo>
                  <a:lnTo>
                    <a:pt x="9183" y="4080"/>
                  </a:lnTo>
                  <a:lnTo>
                    <a:pt x="9205" y="4168"/>
                  </a:lnTo>
                  <a:lnTo>
                    <a:pt x="9224" y="4257"/>
                  </a:lnTo>
                  <a:lnTo>
                    <a:pt x="10244" y="4272"/>
                  </a:lnTo>
                  <a:lnTo>
                    <a:pt x="10219" y="6111"/>
                  </a:lnTo>
                  <a:lnTo>
                    <a:pt x="9199" y="6097"/>
                  </a:lnTo>
                  <a:lnTo>
                    <a:pt x="9177" y="6185"/>
                  </a:lnTo>
                  <a:lnTo>
                    <a:pt x="9153" y="6273"/>
                  </a:lnTo>
                  <a:lnTo>
                    <a:pt x="9127" y="6360"/>
                  </a:lnTo>
                  <a:lnTo>
                    <a:pt x="9099" y="6446"/>
                  </a:lnTo>
                  <a:lnTo>
                    <a:pt x="9071" y="6531"/>
                  </a:lnTo>
                  <a:lnTo>
                    <a:pt x="9039" y="6616"/>
                  </a:lnTo>
                  <a:lnTo>
                    <a:pt x="9006" y="6699"/>
                  </a:lnTo>
                  <a:lnTo>
                    <a:pt x="8971" y="6782"/>
                  </a:lnTo>
                  <a:lnTo>
                    <a:pt x="8936" y="6864"/>
                  </a:lnTo>
                  <a:lnTo>
                    <a:pt x="8898" y="6945"/>
                  </a:lnTo>
                  <a:lnTo>
                    <a:pt x="8858" y="7024"/>
                  </a:lnTo>
                  <a:lnTo>
                    <a:pt x="8817" y="7103"/>
                  </a:lnTo>
                  <a:lnTo>
                    <a:pt x="8774" y="7181"/>
                  </a:lnTo>
                  <a:lnTo>
                    <a:pt x="8729" y="7258"/>
                  </a:lnTo>
                  <a:lnTo>
                    <a:pt x="8683" y="7334"/>
                  </a:lnTo>
                  <a:lnTo>
                    <a:pt x="8636" y="7409"/>
                  </a:lnTo>
                  <a:lnTo>
                    <a:pt x="9350" y="8139"/>
                  </a:lnTo>
                  <a:lnTo>
                    <a:pt x="8035" y="9425"/>
                  </a:lnTo>
                  <a:lnTo>
                    <a:pt x="7322" y="8695"/>
                  </a:lnTo>
                  <a:lnTo>
                    <a:pt x="7246" y="8740"/>
                  </a:lnTo>
                  <a:lnTo>
                    <a:pt x="7170" y="8785"/>
                  </a:lnTo>
                  <a:lnTo>
                    <a:pt x="7092" y="8827"/>
                  </a:lnTo>
                  <a:lnTo>
                    <a:pt x="7013" y="8868"/>
                  </a:lnTo>
                  <a:lnTo>
                    <a:pt x="6934" y="8908"/>
                  </a:lnTo>
                  <a:lnTo>
                    <a:pt x="6853" y="8946"/>
                  </a:lnTo>
                  <a:lnTo>
                    <a:pt x="6771" y="8982"/>
                  </a:lnTo>
                  <a:lnTo>
                    <a:pt x="6689" y="9017"/>
                  </a:lnTo>
                  <a:lnTo>
                    <a:pt x="6605" y="9049"/>
                  </a:lnTo>
                  <a:lnTo>
                    <a:pt x="6522" y="9080"/>
                  </a:lnTo>
                  <a:lnTo>
                    <a:pt x="6436" y="9110"/>
                  </a:lnTo>
                  <a:lnTo>
                    <a:pt x="6350" y="9137"/>
                  </a:lnTo>
                  <a:lnTo>
                    <a:pt x="6264" y="9162"/>
                  </a:lnTo>
                  <a:lnTo>
                    <a:pt x="6176" y="9187"/>
                  </a:lnTo>
                  <a:lnTo>
                    <a:pt x="6088" y="9208"/>
                  </a:lnTo>
                  <a:lnTo>
                    <a:pt x="5999" y="9228"/>
                  </a:lnTo>
                  <a:lnTo>
                    <a:pt x="5990" y="10249"/>
                  </a:lnTo>
                  <a:lnTo>
                    <a:pt x="4152" y="10232"/>
                  </a:lnTo>
                  <a:lnTo>
                    <a:pt x="4162" y="9211"/>
                  </a:lnTo>
                  <a:lnTo>
                    <a:pt x="4074" y="9190"/>
                  </a:lnTo>
                  <a:lnTo>
                    <a:pt x="3986" y="9166"/>
                  </a:lnTo>
                  <a:lnTo>
                    <a:pt x="3899" y="9141"/>
                  </a:lnTo>
                  <a:lnTo>
                    <a:pt x="3813" y="9114"/>
                  </a:lnTo>
                  <a:lnTo>
                    <a:pt x="3727" y="9084"/>
                  </a:lnTo>
                  <a:lnTo>
                    <a:pt x="3643" y="9054"/>
                  </a:lnTo>
                  <a:lnTo>
                    <a:pt x="3559" y="9022"/>
                  </a:lnTo>
                  <a:lnTo>
                    <a:pt x="3477" y="8987"/>
                  </a:lnTo>
                  <a:lnTo>
                    <a:pt x="3395" y="8951"/>
                  </a:lnTo>
                  <a:lnTo>
                    <a:pt x="3314" y="8913"/>
                  </a:lnTo>
                  <a:lnTo>
                    <a:pt x="3234" y="8874"/>
                  </a:lnTo>
                  <a:lnTo>
                    <a:pt x="3154" y="8833"/>
                  </a:lnTo>
                  <a:lnTo>
                    <a:pt x="3077" y="8790"/>
                  </a:lnTo>
                  <a:lnTo>
                    <a:pt x="3000" y="8746"/>
                  </a:lnTo>
                  <a:lnTo>
                    <a:pt x="2923" y="8701"/>
                  </a:lnTo>
                  <a:lnTo>
                    <a:pt x="2849" y="8653"/>
                  </a:lnTo>
                  <a:lnTo>
                    <a:pt x="2123" y="9371"/>
                  </a:lnTo>
                  <a:lnTo>
                    <a:pt x="832" y="8062"/>
                  </a:lnTo>
                  <a:lnTo>
                    <a:pt x="1558" y="7344"/>
                  </a:lnTo>
                  <a:lnTo>
                    <a:pt x="1512" y="7268"/>
                  </a:lnTo>
                  <a:lnTo>
                    <a:pt x="1467" y="7191"/>
                  </a:lnTo>
                  <a:lnTo>
                    <a:pt x="1424" y="7115"/>
                  </a:lnTo>
                  <a:lnTo>
                    <a:pt x="1383" y="7036"/>
                  </a:lnTo>
                  <a:lnTo>
                    <a:pt x="1344" y="6956"/>
                  </a:lnTo>
                  <a:lnTo>
                    <a:pt x="1306" y="6875"/>
                  </a:lnTo>
                  <a:lnTo>
                    <a:pt x="1269" y="6793"/>
                  </a:lnTo>
                  <a:lnTo>
                    <a:pt x="1234" y="6711"/>
                  </a:lnTo>
                  <a:lnTo>
                    <a:pt x="1201" y="6628"/>
                  </a:lnTo>
                  <a:lnTo>
                    <a:pt x="1170" y="6543"/>
                  </a:lnTo>
                  <a:lnTo>
                    <a:pt x="1140" y="6458"/>
                  </a:lnTo>
                  <a:lnTo>
                    <a:pt x="1112" y="6372"/>
                  </a:lnTo>
                  <a:lnTo>
                    <a:pt x="1087" y="6286"/>
                  </a:lnTo>
                  <a:lnTo>
                    <a:pt x="1062" y="6198"/>
                  </a:lnTo>
                  <a:lnTo>
                    <a:pt x="1040" y="6110"/>
                  </a:lnTo>
                  <a:lnTo>
                    <a:pt x="1019" y="6022"/>
                  </a:lnTo>
                  <a:lnTo>
                    <a:pt x="0" y="6017"/>
                  </a:lnTo>
                  <a:lnTo>
                    <a:pt x="8" y="4177"/>
                  </a:lnTo>
                  <a:lnTo>
                    <a:pt x="1029" y="4183"/>
                  </a:lnTo>
                  <a:lnTo>
                    <a:pt x="1049" y="4093"/>
                  </a:lnTo>
                  <a:lnTo>
                    <a:pt x="1073" y="4005"/>
                  </a:lnTo>
                  <a:lnTo>
                    <a:pt x="1097" y="3918"/>
                  </a:lnTo>
                  <a:lnTo>
                    <a:pt x="1124" y="3832"/>
                  </a:lnTo>
                  <a:lnTo>
                    <a:pt x="1152" y="3746"/>
                  </a:lnTo>
                  <a:lnTo>
                    <a:pt x="1183" y="3662"/>
                  </a:lnTo>
                  <a:lnTo>
                    <a:pt x="1215" y="3579"/>
                  </a:lnTo>
                  <a:lnTo>
                    <a:pt x="1248" y="3496"/>
                  </a:lnTo>
                  <a:lnTo>
                    <a:pt x="1284" y="3413"/>
                  </a:lnTo>
                  <a:lnTo>
                    <a:pt x="1322" y="3332"/>
                  </a:lnTo>
                  <a:lnTo>
                    <a:pt x="1361" y="3252"/>
                  </a:lnTo>
                  <a:lnTo>
                    <a:pt x="1401" y="3172"/>
                  </a:lnTo>
                  <a:lnTo>
                    <a:pt x="1443" y="3094"/>
                  </a:lnTo>
                  <a:lnTo>
                    <a:pt x="1487" y="3016"/>
                  </a:lnTo>
                  <a:lnTo>
                    <a:pt x="1532" y="2941"/>
                  </a:lnTo>
                  <a:lnTo>
                    <a:pt x="1579" y="2865"/>
                  </a:lnTo>
                  <a:lnTo>
                    <a:pt x="859" y="2141"/>
                  </a:lnTo>
                  <a:lnTo>
                    <a:pt x="2162" y="843"/>
                  </a:lnTo>
                  <a:lnTo>
                    <a:pt x="2881" y="1568"/>
                  </a:lnTo>
                  <a:lnTo>
                    <a:pt x="2956" y="1521"/>
                  </a:lnTo>
                  <a:lnTo>
                    <a:pt x="3033" y="1476"/>
                  </a:lnTo>
                  <a:lnTo>
                    <a:pt x="3110" y="1433"/>
                  </a:lnTo>
                  <a:lnTo>
                    <a:pt x="3189" y="1391"/>
                  </a:lnTo>
                  <a:lnTo>
                    <a:pt x="3268" y="1351"/>
                  </a:lnTo>
                  <a:lnTo>
                    <a:pt x="3349" y="1312"/>
                  </a:lnTo>
                  <a:lnTo>
                    <a:pt x="3429" y="1275"/>
                  </a:lnTo>
                  <a:lnTo>
                    <a:pt x="3512" y="1240"/>
                  </a:lnTo>
                  <a:lnTo>
                    <a:pt x="3595" y="1206"/>
                  </a:lnTo>
                  <a:lnTo>
                    <a:pt x="3679" y="1175"/>
                  </a:lnTo>
                  <a:lnTo>
                    <a:pt x="3764" y="1145"/>
                  </a:lnTo>
                  <a:lnTo>
                    <a:pt x="3849" y="1116"/>
                  </a:lnTo>
                  <a:lnTo>
                    <a:pt x="3936" y="1090"/>
                  </a:lnTo>
                  <a:lnTo>
                    <a:pt x="4023" y="1065"/>
                  </a:lnTo>
                  <a:lnTo>
                    <a:pt x="4110" y="1043"/>
                  </a:lnTo>
                  <a:lnTo>
                    <a:pt x="4199" y="1022"/>
                  </a:lnTo>
                  <a:lnTo>
                    <a:pt x="4199" y="0"/>
                  </a:lnTo>
                  <a:lnTo>
                    <a:pt x="6037" y="0"/>
                  </a:lnTo>
                  <a:lnTo>
                    <a:pt x="6037" y="1022"/>
                  </a:lnTo>
                  <a:close/>
                  <a:moveTo>
                    <a:pt x="5118" y="2399"/>
                  </a:moveTo>
                  <a:lnTo>
                    <a:pt x="5258" y="2402"/>
                  </a:lnTo>
                  <a:lnTo>
                    <a:pt x="5396" y="2412"/>
                  </a:lnTo>
                  <a:lnTo>
                    <a:pt x="5532" y="2430"/>
                  </a:lnTo>
                  <a:lnTo>
                    <a:pt x="5666" y="2454"/>
                  </a:lnTo>
                  <a:lnTo>
                    <a:pt x="5798" y="2484"/>
                  </a:lnTo>
                  <a:lnTo>
                    <a:pt x="5926" y="2521"/>
                  </a:lnTo>
                  <a:lnTo>
                    <a:pt x="6053" y="2564"/>
                  </a:lnTo>
                  <a:lnTo>
                    <a:pt x="6176" y="2613"/>
                  </a:lnTo>
                  <a:lnTo>
                    <a:pt x="6297" y="2667"/>
                  </a:lnTo>
                  <a:lnTo>
                    <a:pt x="6414" y="2728"/>
                  </a:lnTo>
                  <a:lnTo>
                    <a:pt x="6528" y="2793"/>
                  </a:lnTo>
                  <a:lnTo>
                    <a:pt x="6638" y="2864"/>
                  </a:lnTo>
                  <a:lnTo>
                    <a:pt x="6744" y="2940"/>
                  </a:lnTo>
                  <a:lnTo>
                    <a:pt x="6848" y="3021"/>
                  </a:lnTo>
                  <a:lnTo>
                    <a:pt x="6946" y="3106"/>
                  </a:lnTo>
                  <a:lnTo>
                    <a:pt x="7041" y="3197"/>
                  </a:lnTo>
                  <a:lnTo>
                    <a:pt x="7131" y="3291"/>
                  </a:lnTo>
                  <a:lnTo>
                    <a:pt x="7216" y="3389"/>
                  </a:lnTo>
                  <a:lnTo>
                    <a:pt x="7297" y="3493"/>
                  </a:lnTo>
                  <a:lnTo>
                    <a:pt x="7372" y="3599"/>
                  </a:lnTo>
                  <a:lnTo>
                    <a:pt x="7443" y="3710"/>
                  </a:lnTo>
                  <a:lnTo>
                    <a:pt x="7508" y="3823"/>
                  </a:lnTo>
                  <a:lnTo>
                    <a:pt x="7569" y="3941"/>
                  </a:lnTo>
                  <a:lnTo>
                    <a:pt x="7623" y="4062"/>
                  </a:lnTo>
                  <a:lnTo>
                    <a:pt x="7672" y="4185"/>
                  </a:lnTo>
                  <a:lnTo>
                    <a:pt x="7715" y="4312"/>
                  </a:lnTo>
                  <a:lnTo>
                    <a:pt x="7752" y="4441"/>
                  </a:lnTo>
                  <a:lnTo>
                    <a:pt x="7781" y="4573"/>
                  </a:lnTo>
                  <a:lnTo>
                    <a:pt x="7806" y="4707"/>
                  </a:lnTo>
                  <a:lnTo>
                    <a:pt x="7823" y="4843"/>
                  </a:lnTo>
                  <a:lnTo>
                    <a:pt x="7833" y="4981"/>
                  </a:lnTo>
                  <a:lnTo>
                    <a:pt x="7836" y="5121"/>
                  </a:lnTo>
                  <a:lnTo>
                    <a:pt x="7833" y="5261"/>
                  </a:lnTo>
                  <a:lnTo>
                    <a:pt x="7823" y="5399"/>
                  </a:lnTo>
                  <a:lnTo>
                    <a:pt x="7806" y="5535"/>
                  </a:lnTo>
                  <a:lnTo>
                    <a:pt x="7781" y="5669"/>
                  </a:lnTo>
                  <a:lnTo>
                    <a:pt x="7752" y="5801"/>
                  </a:lnTo>
                  <a:lnTo>
                    <a:pt x="7715" y="5930"/>
                  </a:lnTo>
                  <a:lnTo>
                    <a:pt x="7672" y="6057"/>
                  </a:lnTo>
                  <a:lnTo>
                    <a:pt x="7623" y="6181"/>
                  </a:lnTo>
                  <a:lnTo>
                    <a:pt x="7569" y="6301"/>
                  </a:lnTo>
                  <a:lnTo>
                    <a:pt x="7508" y="6418"/>
                  </a:lnTo>
                  <a:lnTo>
                    <a:pt x="7443" y="6532"/>
                  </a:lnTo>
                  <a:lnTo>
                    <a:pt x="7372" y="6643"/>
                  </a:lnTo>
                  <a:lnTo>
                    <a:pt x="7297" y="6749"/>
                  </a:lnTo>
                  <a:lnTo>
                    <a:pt x="7216" y="6852"/>
                  </a:lnTo>
                  <a:lnTo>
                    <a:pt x="7131" y="6951"/>
                  </a:lnTo>
                  <a:lnTo>
                    <a:pt x="7041" y="7046"/>
                  </a:lnTo>
                  <a:lnTo>
                    <a:pt x="6946" y="7136"/>
                  </a:lnTo>
                  <a:lnTo>
                    <a:pt x="6848" y="7221"/>
                  </a:lnTo>
                  <a:lnTo>
                    <a:pt x="6744" y="7302"/>
                  </a:lnTo>
                  <a:lnTo>
                    <a:pt x="6638" y="7378"/>
                  </a:lnTo>
                  <a:lnTo>
                    <a:pt x="6528" y="7448"/>
                  </a:lnTo>
                  <a:lnTo>
                    <a:pt x="6414" y="7514"/>
                  </a:lnTo>
                  <a:lnTo>
                    <a:pt x="6297" y="7574"/>
                  </a:lnTo>
                  <a:lnTo>
                    <a:pt x="6176" y="7629"/>
                  </a:lnTo>
                  <a:lnTo>
                    <a:pt x="6053" y="7678"/>
                  </a:lnTo>
                  <a:lnTo>
                    <a:pt x="5926" y="7721"/>
                  </a:lnTo>
                  <a:lnTo>
                    <a:pt x="5798" y="7758"/>
                  </a:lnTo>
                  <a:lnTo>
                    <a:pt x="5666" y="7787"/>
                  </a:lnTo>
                  <a:lnTo>
                    <a:pt x="5532" y="7812"/>
                  </a:lnTo>
                  <a:lnTo>
                    <a:pt x="5396" y="7829"/>
                  </a:lnTo>
                  <a:lnTo>
                    <a:pt x="5258" y="7839"/>
                  </a:lnTo>
                  <a:lnTo>
                    <a:pt x="5118" y="7842"/>
                  </a:lnTo>
                  <a:lnTo>
                    <a:pt x="4979" y="7839"/>
                  </a:lnTo>
                  <a:lnTo>
                    <a:pt x="4841" y="7829"/>
                  </a:lnTo>
                  <a:lnTo>
                    <a:pt x="4704" y="7812"/>
                  </a:lnTo>
                  <a:lnTo>
                    <a:pt x="4571" y="7787"/>
                  </a:lnTo>
                  <a:lnTo>
                    <a:pt x="4439" y="7758"/>
                  </a:lnTo>
                  <a:lnTo>
                    <a:pt x="4310" y="7721"/>
                  </a:lnTo>
                  <a:lnTo>
                    <a:pt x="4183" y="7678"/>
                  </a:lnTo>
                  <a:lnTo>
                    <a:pt x="4059" y="7629"/>
                  </a:lnTo>
                  <a:lnTo>
                    <a:pt x="3940" y="7574"/>
                  </a:lnTo>
                  <a:lnTo>
                    <a:pt x="3822" y="7514"/>
                  </a:lnTo>
                  <a:lnTo>
                    <a:pt x="3709" y="7448"/>
                  </a:lnTo>
                  <a:lnTo>
                    <a:pt x="3598" y="7378"/>
                  </a:lnTo>
                  <a:lnTo>
                    <a:pt x="3492" y="7302"/>
                  </a:lnTo>
                  <a:lnTo>
                    <a:pt x="3389" y="7221"/>
                  </a:lnTo>
                  <a:lnTo>
                    <a:pt x="3290" y="7136"/>
                  </a:lnTo>
                  <a:lnTo>
                    <a:pt x="3195" y="7046"/>
                  </a:lnTo>
                  <a:lnTo>
                    <a:pt x="3105" y="6951"/>
                  </a:lnTo>
                  <a:lnTo>
                    <a:pt x="3020" y="6852"/>
                  </a:lnTo>
                  <a:lnTo>
                    <a:pt x="2940" y="6749"/>
                  </a:lnTo>
                  <a:lnTo>
                    <a:pt x="2864" y="6643"/>
                  </a:lnTo>
                  <a:lnTo>
                    <a:pt x="2792" y="6532"/>
                  </a:lnTo>
                  <a:lnTo>
                    <a:pt x="2727" y="6418"/>
                  </a:lnTo>
                  <a:lnTo>
                    <a:pt x="2668" y="6301"/>
                  </a:lnTo>
                  <a:lnTo>
                    <a:pt x="2612" y="6181"/>
                  </a:lnTo>
                  <a:lnTo>
                    <a:pt x="2564" y="6057"/>
                  </a:lnTo>
                  <a:lnTo>
                    <a:pt x="2521" y="5930"/>
                  </a:lnTo>
                  <a:lnTo>
                    <a:pt x="2485" y="5801"/>
                  </a:lnTo>
                  <a:lnTo>
                    <a:pt x="2455" y="5669"/>
                  </a:lnTo>
                  <a:lnTo>
                    <a:pt x="2430" y="5535"/>
                  </a:lnTo>
                  <a:lnTo>
                    <a:pt x="2413" y="5399"/>
                  </a:lnTo>
                  <a:lnTo>
                    <a:pt x="2403" y="5261"/>
                  </a:lnTo>
                  <a:lnTo>
                    <a:pt x="2400" y="5121"/>
                  </a:lnTo>
                  <a:lnTo>
                    <a:pt x="2403" y="4981"/>
                  </a:lnTo>
                  <a:lnTo>
                    <a:pt x="2413" y="4843"/>
                  </a:lnTo>
                  <a:lnTo>
                    <a:pt x="2430" y="4707"/>
                  </a:lnTo>
                  <a:lnTo>
                    <a:pt x="2455" y="4573"/>
                  </a:lnTo>
                  <a:lnTo>
                    <a:pt x="2485" y="4441"/>
                  </a:lnTo>
                  <a:lnTo>
                    <a:pt x="2521" y="4312"/>
                  </a:lnTo>
                  <a:lnTo>
                    <a:pt x="2564" y="4185"/>
                  </a:lnTo>
                  <a:lnTo>
                    <a:pt x="2612" y="4062"/>
                  </a:lnTo>
                  <a:lnTo>
                    <a:pt x="2668" y="3941"/>
                  </a:lnTo>
                  <a:lnTo>
                    <a:pt x="2727" y="3823"/>
                  </a:lnTo>
                  <a:lnTo>
                    <a:pt x="2792" y="3710"/>
                  </a:lnTo>
                  <a:lnTo>
                    <a:pt x="2864" y="3599"/>
                  </a:lnTo>
                  <a:lnTo>
                    <a:pt x="2940" y="3493"/>
                  </a:lnTo>
                  <a:lnTo>
                    <a:pt x="3020" y="3389"/>
                  </a:lnTo>
                  <a:lnTo>
                    <a:pt x="3105" y="3291"/>
                  </a:lnTo>
                  <a:lnTo>
                    <a:pt x="3195" y="3197"/>
                  </a:lnTo>
                  <a:lnTo>
                    <a:pt x="3290" y="3106"/>
                  </a:lnTo>
                  <a:lnTo>
                    <a:pt x="3389" y="3021"/>
                  </a:lnTo>
                  <a:lnTo>
                    <a:pt x="3492" y="2940"/>
                  </a:lnTo>
                  <a:lnTo>
                    <a:pt x="3598" y="2864"/>
                  </a:lnTo>
                  <a:lnTo>
                    <a:pt x="3709" y="2793"/>
                  </a:lnTo>
                  <a:lnTo>
                    <a:pt x="3822" y="2728"/>
                  </a:lnTo>
                  <a:lnTo>
                    <a:pt x="3940" y="2667"/>
                  </a:lnTo>
                  <a:lnTo>
                    <a:pt x="4059" y="2613"/>
                  </a:lnTo>
                  <a:lnTo>
                    <a:pt x="4183" y="2564"/>
                  </a:lnTo>
                  <a:lnTo>
                    <a:pt x="4310" y="2521"/>
                  </a:lnTo>
                  <a:lnTo>
                    <a:pt x="4439" y="2484"/>
                  </a:lnTo>
                  <a:lnTo>
                    <a:pt x="4571" y="2454"/>
                  </a:lnTo>
                  <a:lnTo>
                    <a:pt x="4704" y="2430"/>
                  </a:lnTo>
                  <a:lnTo>
                    <a:pt x="4841" y="2412"/>
                  </a:lnTo>
                  <a:lnTo>
                    <a:pt x="4979" y="2402"/>
                  </a:lnTo>
                  <a:lnTo>
                    <a:pt x="5118" y="23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FE63EBE9-4B2C-52A1-7596-E5DF5ECCFBC5}"/>
                </a:ext>
              </a:extLst>
            </p:cNvPr>
            <p:cNvSpPr/>
            <p:nvPr/>
          </p:nvSpPr>
          <p:spPr>
            <a:xfrm>
              <a:off x="1194994" y="2059079"/>
              <a:ext cx="2527604" cy="25300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/>
            </a:p>
          </p:txBody>
        </p:sp>
      </p:grpSp>
      <p:pic>
        <p:nvPicPr>
          <p:cNvPr id="32778" name="Picture 3">
            <a:extLst>
              <a:ext uri="{FF2B5EF4-FFF2-40B4-BE49-F238E27FC236}">
                <a16:creationId xmlns:a16="http://schemas.microsoft.com/office/drawing/2014/main" id="{B48F580C-DA9A-678F-3C31-D5FE9C376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600" y="3681413"/>
            <a:ext cx="1992313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D8D9F7-80B6-6047-046E-35355D3E10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4201" y="833778"/>
            <a:ext cx="1442496" cy="138078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216869-5CFC-79B1-E958-FD5F678BE3B4}"/>
              </a:ext>
            </a:extLst>
          </p:cNvPr>
          <p:cNvSpPr/>
          <p:nvPr/>
        </p:nvSpPr>
        <p:spPr>
          <a:xfrm>
            <a:off x="881063" y="609600"/>
            <a:ext cx="2133600" cy="556260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kern="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kern="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kern="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dirty="0"/>
              <a:t>Headquartered in Kochi, Kerala, one of India’s leading IT hub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kern="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dirty="0"/>
              <a:t>Wide reach with a nationwide network of 16 direct branch offices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kern="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500" kern="0" dirty="0"/>
              <a:t>International operations in UAE, Qatar &amp; Oman </a:t>
            </a:r>
            <a:endParaRPr lang="en-US" sz="1500" dirty="0"/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15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869424-5964-108A-E066-0DCDACCDDEDA}"/>
              </a:ext>
            </a:extLst>
          </p:cNvPr>
          <p:cNvSpPr txBox="1"/>
          <p:nvPr/>
        </p:nvSpPr>
        <p:spPr>
          <a:xfrm>
            <a:off x="1033463" y="838200"/>
            <a:ext cx="184150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>
                <a:latin typeface="+mj-lt"/>
                <a:ea typeface="Lucida Sans Unicode" charset="0"/>
                <a:cs typeface="Lucida Sans Unicode" charset="0"/>
              </a:rPr>
              <a:t>STALLION Highlights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74581-2B12-15DB-42C0-979385F46EE7}"/>
              </a:ext>
            </a:extLst>
          </p:cNvPr>
          <p:cNvSpPr txBox="1"/>
          <p:nvPr/>
        </p:nvSpPr>
        <p:spPr>
          <a:xfrm>
            <a:off x="3090863" y="2143125"/>
            <a:ext cx="4953000" cy="3724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kern="0" dirty="0">
                <a:solidFill>
                  <a:prstClr val="black"/>
                </a:solidFill>
                <a:latin typeface="+mn-lt"/>
                <a:cs typeface="+mn-cs"/>
              </a:rPr>
              <a:t>About 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Launched 2 decades ago, Stallion is a premium vendor in the AIDC industry providing  solutions in India &amp; Middle East.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Tailor made  solutions as per customer requirements in </a:t>
            </a:r>
            <a:r>
              <a:rPr lang="en-US" sz="1400" kern="0" dirty="0">
                <a:latin typeface="+mn-lt"/>
                <a:cs typeface="+mn-cs"/>
              </a:rPr>
              <a:t>AIDC </a:t>
            </a: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technologies like Barcode &amp; RFID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Wide range of cost effective RFID infrastructure 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Over 20000  privileged customers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Manufacturing units at Kochi, Bangalore, Mumbai &amp; Dubai (UAE) for  tags &amp; consumables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POS terminals for Retail industry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Proven track record in providing Warehouse, Asset &amp;  Inventory management solutions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Document Archiving Solutions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Solutions for Manufacturing Assembly Lines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HR Real time monitoring Attendance Systems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en-US" sz="1400" kern="0" dirty="0">
                <a:solidFill>
                  <a:prstClr val="black"/>
                </a:solidFill>
                <a:latin typeface="+mn-lt"/>
                <a:cs typeface="+mn-cs"/>
              </a:rPr>
              <a:t>IT Asset Management Solutions</a:t>
            </a:r>
          </a:p>
          <a:p>
            <a:pPr marL="365760" lvl="1" indent="-1714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en-US" sz="1200" kern="0" dirty="0">
              <a:solidFill>
                <a:prstClr val="black"/>
              </a:solidFill>
              <a:latin typeface="+mn-lt"/>
              <a:cs typeface="+mn-cs"/>
            </a:endParaRPr>
          </a:p>
        </p:txBody>
      </p:sp>
      <p:pic>
        <p:nvPicPr>
          <p:cNvPr id="33797" name="Picture 5">
            <a:extLst>
              <a:ext uri="{FF2B5EF4-FFF2-40B4-BE49-F238E27FC236}">
                <a16:creationId xmlns:a16="http://schemas.microsoft.com/office/drawing/2014/main" id="{6719B5E6-373E-6A16-C7BB-C865684A1F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3413" y="4633913"/>
            <a:ext cx="1724025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8" name="Picture 6">
            <a:extLst>
              <a:ext uri="{FF2B5EF4-FFF2-40B4-BE49-F238E27FC236}">
                <a16:creationId xmlns:a16="http://schemas.microsoft.com/office/drawing/2014/main" id="{F9A04D83-0BD2-392D-92D5-8CA4AFBA5C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4" t="37794" r="12408" b="39345"/>
          <a:stretch>
            <a:fillRect/>
          </a:stretch>
        </p:blipFill>
        <p:spPr bwMode="auto">
          <a:xfrm>
            <a:off x="8839200" y="1946275"/>
            <a:ext cx="12985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9" name="Picture 7">
            <a:extLst>
              <a:ext uri="{FF2B5EF4-FFF2-40B4-BE49-F238E27FC236}">
                <a16:creationId xmlns:a16="http://schemas.microsoft.com/office/drawing/2014/main" id="{D14B99DB-77DB-F6FD-C6B3-C28CCFFE2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t="39334" r="221" b="46445"/>
          <a:stretch>
            <a:fillRect/>
          </a:stretch>
        </p:blipFill>
        <p:spPr bwMode="auto">
          <a:xfrm>
            <a:off x="8643938" y="2554288"/>
            <a:ext cx="154305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Picture 8">
            <a:extLst>
              <a:ext uri="{FF2B5EF4-FFF2-40B4-BE49-F238E27FC236}">
                <a16:creationId xmlns:a16="http://schemas.microsoft.com/office/drawing/2014/main" id="{7A2AD297-065C-BC64-950A-A22894A2DF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2638" y="2112963"/>
            <a:ext cx="576262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Picture 9">
            <a:extLst>
              <a:ext uri="{FF2B5EF4-FFF2-40B4-BE49-F238E27FC236}">
                <a16:creationId xmlns:a16="http://schemas.microsoft.com/office/drawing/2014/main" id="{1993B23F-14AF-0C90-0586-746447C447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7" t="21257" r="57973" b="50000"/>
          <a:stretch>
            <a:fillRect/>
          </a:stretch>
        </p:blipFill>
        <p:spPr bwMode="auto">
          <a:xfrm>
            <a:off x="10807700" y="2981325"/>
            <a:ext cx="914400" cy="39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Picture 11">
            <a:extLst>
              <a:ext uri="{FF2B5EF4-FFF2-40B4-BE49-F238E27FC236}">
                <a16:creationId xmlns:a16="http://schemas.microsoft.com/office/drawing/2014/main" id="{895272AB-6347-4286-CD1F-F5CB809BA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8" t="25111" r="3778" b="42889"/>
          <a:stretch>
            <a:fillRect/>
          </a:stretch>
        </p:blipFill>
        <p:spPr bwMode="auto">
          <a:xfrm>
            <a:off x="8767763" y="3167063"/>
            <a:ext cx="1100137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3" name="Picture 3" descr="C:\Users\Sreenesh\Desktop\logos\about-us.jpg">
            <a:extLst>
              <a:ext uri="{FF2B5EF4-FFF2-40B4-BE49-F238E27FC236}">
                <a16:creationId xmlns:a16="http://schemas.microsoft.com/office/drawing/2014/main" id="{C70CEEF7-00AA-5FFD-B70B-7E3343D95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63" y="609600"/>
            <a:ext cx="4800600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4" name="Picture 18">
            <a:extLst>
              <a:ext uri="{FF2B5EF4-FFF2-40B4-BE49-F238E27FC236}">
                <a16:creationId xmlns:a16="http://schemas.microsoft.com/office/drawing/2014/main" id="{04004E83-0D24-44CC-C10D-CE3954CC6D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263" y="3797300"/>
            <a:ext cx="73342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Picture 19">
            <a:extLst>
              <a:ext uri="{FF2B5EF4-FFF2-40B4-BE49-F238E27FC236}">
                <a16:creationId xmlns:a16="http://schemas.microsoft.com/office/drawing/2014/main" id="{07C773C0-1A23-DDDC-52A1-F499C02CA5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825" y="3848100"/>
            <a:ext cx="11715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9632AD6-FC2C-2D10-9AE2-55685D0C29D8}"/>
              </a:ext>
            </a:extLst>
          </p:cNvPr>
          <p:cNvSpPr txBox="1">
            <a:spLocks/>
          </p:cNvSpPr>
          <p:nvPr/>
        </p:nvSpPr>
        <p:spPr>
          <a:xfrm>
            <a:off x="3935413" y="473075"/>
            <a:ext cx="6372225" cy="666750"/>
          </a:xfrm>
          <a:prstGeom prst="rect">
            <a:avLst/>
          </a:prstGeom>
        </p:spPr>
        <p:txBody>
          <a:bodyPr/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400" dirty="0">
                <a:latin typeface="+mj-lt"/>
                <a:ea typeface="+mj-ea"/>
                <a:cs typeface="+mj-cs"/>
              </a:rPr>
              <a:t>PROCESS COVERED</a:t>
            </a:r>
          </a:p>
        </p:txBody>
      </p:sp>
      <p:pic>
        <p:nvPicPr>
          <p:cNvPr id="34819" name="Picture 3">
            <a:extLst>
              <a:ext uri="{FF2B5EF4-FFF2-40B4-BE49-F238E27FC236}">
                <a16:creationId xmlns:a16="http://schemas.microsoft.com/office/drawing/2014/main" id="{A2B060AA-CAE5-67D6-8E20-F6D51743D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522288"/>
            <a:ext cx="3335337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6">
            <a:extLst>
              <a:ext uri="{FF2B5EF4-FFF2-40B4-BE49-F238E27FC236}">
                <a16:creationId xmlns:a16="http://schemas.microsoft.com/office/drawing/2014/main" id="{E7858360-C32E-E026-75C2-2C834ADB9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1100138"/>
            <a:ext cx="8863012" cy="5062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4E027DD-594C-7D8D-1955-5E945C6A7093}"/>
              </a:ext>
            </a:extLst>
          </p:cNvPr>
          <p:cNvSpPr/>
          <p:nvPr/>
        </p:nvSpPr>
        <p:spPr>
          <a:xfrm>
            <a:off x="484188" y="1792288"/>
            <a:ext cx="1041400" cy="1041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69033B-3B9C-089D-B613-AA88446A7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313" y="1941513"/>
            <a:ext cx="2897187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alibri" panose="020F0502020204030204" pitchFamily="34" charset="0"/>
              </a:rPr>
              <a:t>Best suitable hardwares from wide range of product portfolio</a:t>
            </a:r>
            <a:r>
              <a:rPr lang="en-IN" altLang="en-US">
                <a:latin typeface="Calibri" panose="020F0502020204030204" pitchFamily="34" charset="0"/>
              </a:rPr>
              <a:t>	</a:t>
            </a:r>
          </a:p>
          <a:p>
            <a:pPr eaLnBrk="1" hangingPunct="1"/>
            <a:r>
              <a:rPr lang="en-IN" altLang="en-US" b="1">
                <a:latin typeface="Calibri" panose="020F0502020204030204" pitchFamily="34" charset="0"/>
              </a:rPr>
              <a:t>	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endParaRPr lang="en-US" altLang="en-US" b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A177E83-0119-B6A8-6228-54DE46D29D37}"/>
              </a:ext>
            </a:extLst>
          </p:cNvPr>
          <p:cNvSpPr/>
          <p:nvPr/>
        </p:nvSpPr>
        <p:spPr>
          <a:xfrm>
            <a:off x="484188" y="3170238"/>
            <a:ext cx="1041400" cy="104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FA42CC-4D69-8539-47B6-1687DF3B7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7188" y="3317875"/>
            <a:ext cx="22733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b="1">
                <a:solidFill>
                  <a:schemeClr val="tx2"/>
                </a:solidFill>
                <a:latin typeface="Calibri" panose="020F0502020204030204" pitchFamily="34" charset="0"/>
              </a:rPr>
              <a:t>Dashboard to monitor material movements</a:t>
            </a:r>
            <a:endParaRPr lang="id-ID" altLang="en-US" b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B46070-F14B-23CF-ACE4-A286E3896A40}"/>
              </a:ext>
            </a:extLst>
          </p:cNvPr>
          <p:cNvSpPr/>
          <p:nvPr/>
        </p:nvSpPr>
        <p:spPr>
          <a:xfrm>
            <a:off x="8205788" y="1787525"/>
            <a:ext cx="1041400" cy="1041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3890F-1162-2A8E-50FB-6E6E87C6E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8788" y="1936750"/>
            <a:ext cx="2538412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b="1">
                <a:solidFill>
                  <a:schemeClr val="tx2"/>
                </a:solidFill>
                <a:latin typeface="Calibri" panose="020F0502020204030204" pitchFamily="34" charset="0"/>
              </a:rPr>
              <a:t>Windows and Web Based Solution based on network availability</a:t>
            </a:r>
            <a:endParaRPr lang="id-ID" altLang="en-US" b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0EAC5C1-9CD9-D718-5CFA-4783D0F0C7ED}"/>
              </a:ext>
            </a:extLst>
          </p:cNvPr>
          <p:cNvSpPr txBox="1"/>
          <p:nvPr/>
        </p:nvSpPr>
        <p:spPr>
          <a:xfrm>
            <a:off x="9348788" y="2217738"/>
            <a:ext cx="25495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EC16255-068B-36BD-A9A5-F3467EB77FF1}"/>
              </a:ext>
            </a:extLst>
          </p:cNvPr>
          <p:cNvSpPr/>
          <p:nvPr/>
        </p:nvSpPr>
        <p:spPr>
          <a:xfrm>
            <a:off x="4278313" y="1789113"/>
            <a:ext cx="1041400" cy="1041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446C95-B26F-AC5C-0EFC-14FE57C500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313" y="1938338"/>
            <a:ext cx="227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>
                <a:solidFill>
                  <a:schemeClr val="tx2"/>
                </a:solidFill>
                <a:latin typeface="Calibri" panose="020F0502020204030204" pitchFamily="34" charset="0"/>
              </a:rPr>
              <a:t>Integration with any third party ERP</a:t>
            </a:r>
            <a:endParaRPr lang="id-ID" altLang="en-US" b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25D2B5F-BA1D-EBC5-0CFB-890C2F7A555C}"/>
              </a:ext>
            </a:extLst>
          </p:cNvPr>
          <p:cNvSpPr/>
          <p:nvPr/>
        </p:nvSpPr>
        <p:spPr>
          <a:xfrm>
            <a:off x="4278313" y="3167063"/>
            <a:ext cx="1041400" cy="1041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B8A157-8240-210B-97DB-905964931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313" y="3316288"/>
            <a:ext cx="227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b="1">
                <a:solidFill>
                  <a:schemeClr val="tx2"/>
                </a:solidFill>
                <a:latin typeface="Calibri" panose="020F0502020204030204" pitchFamily="34" charset="0"/>
              </a:rPr>
              <a:t>Different levels of user permission’s</a:t>
            </a:r>
            <a:endParaRPr lang="id-ID" altLang="en-US" b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669D133-1D83-FA2A-83E2-71C8F431F5CF}"/>
              </a:ext>
            </a:extLst>
          </p:cNvPr>
          <p:cNvSpPr/>
          <p:nvPr/>
        </p:nvSpPr>
        <p:spPr>
          <a:xfrm>
            <a:off x="8205788" y="3167063"/>
            <a:ext cx="1041400" cy="1041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869D24B-71B8-57B7-AA47-4082D2CF7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8788" y="3316288"/>
            <a:ext cx="227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b="1">
                <a:solidFill>
                  <a:schemeClr val="tx2"/>
                </a:solidFill>
                <a:latin typeface="Calibri" panose="020F0502020204030204" pitchFamily="34" charset="0"/>
              </a:rPr>
              <a:t>FIFO Based Despatch /Transfer/Export</a:t>
            </a:r>
            <a:r>
              <a:rPr lang="id-ID" altLang="en-US" b="1">
                <a:solidFill>
                  <a:schemeClr val="tx2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25" name="Freeform 145">
            <a:extLst>
              <a:ext uri="{FF2B5EF4-FFF2-40B4-BE49-F238E27FC236}">
                <a16:creationId xmlns:a16="http://schemas.microsoft.com/office/drawing/2014/main" id="{585422EB-3CDA-422A-5A5E-448403ED61D0}"/>
              </a:ext>
            </a:extLst>
          </p:cNvPr>
          <p:cNvSpPr>
            <a:spLocks noEditPoints="1"/>
          </p:cNvSpPr>
          <p:nvPr/>
        </p:nvSpPr>
        <p:spPr bwMode="auto">
          <a:xfrm>
            <a:off x="773113" y="2125663"/>
            <a:ext cx="530225" cy="363537"/>
          </a:xfrm>
          <a:custGeom>
            <a:avLst/>
            <a:gdLst>
              <a:gd name="T0" fmla="*/ 2147483647 w 16128"/>
              <a:gd name="T1" fmla="*/ 2147483647 h 13104"/>
              <a:gd name="T2" fmla="*/ 2147483647 w 16128"/>
              <a:gd name="T3" fmla="*/ 2147483647 h 13104"/>
              <a:gd name="T4" fmla="*/ 2147483647 w 16128"/>
              <a:gd name="T5" fmla="*/ 2147483647 h 13104"/>
              <a:gd name="T6" fmla="*/ 2147483647 w 16128"/>
              <a:gd name="T7" fmla="*/ 2147483647 h 13104"/>
              <a:gd name="T8" fmla="*/ 2147483647 w 16128"/>
              <a:gd name="T9" fmla="*/ 2147483647 h 13104"/>
              <a:gd name="T10" fmla="*/ 2147483647 w 16128"/>
              <a:gd name="T11" fmla="*/ 2147483647 h 13104"/>
              <a:gd name="T12" fmla="*/ 2147483647 w 16128"/>
              <a:gd name="T13" fmla="*/ 2147483647 h 13104"/>
              <a:gd name="T14" fmla="*/ 2147483647 w 16128"/>
              <a:gd name="T15" fmla="*/ 2147483647 h 13104"/>
              <a:gd name="T16" fmla="*/ 2147483647 w 16128"/>
              <a:gd name="T17" fmla="*/ 2147483647 h 13104"/>
              <a:gd name="T18" fmla="*/ 2147483647 w 16128"/>
              <a:gd name="T19" fmla="*/ 2147483647 h 13104"/>
              <a:gd name="T20" fmla="*/ 2147483647 w 16128"/>
              <a:gd name="T21" fmla="*/ 2147483647 h 13104"/>
              <a:gd name="T22" fmla="*/ 2147483647 w 16128"/>
              <a:gd name="T23" fmla="*/ 2147483647 h 13104"/>
              <a:gd name="T24" fmla="*/ 2147483647 w 16128"/>
              <a:gd name="T25" fmla="*/ 2147483647 h 13104"/>
              <a:gd name="T26" fmla="*/ 2147483647 w 16128"/>
              <a:gd name="T27" fmla="*/ 2147483647 h 13104"/>
              <a:gd name="T28" fmla="*/ 2147483647 w 16128"/>
              <a:gd name="T29" fmla="*/ 2147483647 h 13104"/>
              <a:gd name="T30" fmla="*/ 2147483647 w 16128"/>
              <a:gd name="T31" fmla="*/ 2147483647 h 13104"/>
              <a:gd name="T32" fmla="*/ 2147483647 w 16128"/>
              <a:gd name="T33" fmla="*/ 2147483647 h 13104"/>
              <a:gd name="T34" fmla="*/ 2147483647 w 16128"/>
              <a:gd name="T35" fmla="*/ 2147483647 h 13104"/>
              <a:gd name="T36" fmla="*/ 2147483647 w 16128"/>
              <a:gd name="T37" fmla="*/ 2147483647 h 13104"/>
              <a:gd name="T38" fmla="*/ 2147483647 w 16128"/>
              <a:gd name="T39" fmla="*/ 2147483647 h 13104"/>
              <a:gd name="T40" fmla="*/ 2147483647 w 16128"/>
              <a:gd name="T41" fmla="*/ 2147483647 h 13104"/>
              <a:gd name="T42" fmla="*/ 2147483647 w 16128"/>
              <a:gd name="T43" fmla="*/ 2147483647 h 13104"/>
              <a:gd name="T44" fmla="*/ 2147483647 w 16128"/>
              <a:gd name="T45" fmla="*/ 2147483647 h 13104"/>
              <a:gd name="T46" fmla="*/ 2147483647 w 16128"/>
              <a:gd name="T47" fmla="*/ 2147483647 h 13104"/>
              <a:gd name="T48" fmla="*/ 2147483647 w 16128"/>
              <a:gd name="T49" fmla="*/ 2147483647 h 13104"/>
              <a:gd name="T50" fmla="*/ 2147483647 w 16128"/>
              <a:gd name="T51" fmla="*/ 2147483647 h 13104"/>
              <a:gd name="T52" fmla="*/ 2147483647 w 16128"/>
              <a:gd name="T53" fmla="*/ 2147483647 h 13104"/>
              <a:gd name="T54" fmla="*/ 2147483647 w 16128"/>
              <a:gd name="T55" fmla="*/ 2147483647 h 13104"/>
              <a:gd name="T56" fmla="*/ 2147483647 w 16128"/>
              <a:gd name="T57" fmla="*/ 2147483647 h 13104"/>
              <a:gd name="T58" fmla="*/ 2147483647 w 16128"/>
              <a:gd name="T59" fmla="*/ 2147483647 h 13104"/>
              <a:gd name="T60" fmla="*/ 2147483647 w 16128"/>
              <a:gd name="T61" fmla="*/ 2147483647 h 13104"/>
              <a:gd name="T62" fmla="*/ 2147483647 w 16128"/>
              <a:gd name="T63" fmla="*/ 2147483647 h 13104"/>
              <a:gd name="T64" fmla="*/ 2147483647 w 16128"/>
              <a:gd name="T65" fmla="*/ 2147483647 h 13104"/>
              <a:gd name="T66" fmla="*/ 2147483647 w 16128"/>
              <a:gd name="T67" fmla="*/ 0 h 13104"/>
              <a:gd name="T68" fmla="*/ 2147483647 w 16128"/>
              <a:gd name="T69" fmla="*/ 2147483647 h 13104"/>
              <a:gd name="T70" fmla="*/ 2147483647 w 16128"/>
              <a:gd name="T71" fmla="*/ 2147483647 h 13104"/>
              <a:gd name="T72" fmla="*/ 2147483647 w 16128"/>
              <a:gd name="T73" fmla="*/ 2147483647 h 13104"/>
              <a:gd name="T74" fmla="*/ 2147483647 w 16128"/>
              <a:gd name="T75" fmla="*/ 2147483647 h 13104"/>
              <a:gd name="T76" fmla="*/ 2147483647 w 16128"/>
              <a:gd name="T77" fmla="*/ 2147483647 h 13104"/>
              <a:gd name="T78" fmla="*/ 2147483647 w 16128"/>
              <a:gd name="T79" fmla="*/ 2147483647 h 13104"/>
              <a:gd name="T80" fmla="*/ 2147483647 w 16128"/>
              <a:gd name="T81" fmla="*/ 2147483647 h 13104"/>
              <a:gd name="T82" fmla="*/ 2147483647 w 16128"/>
              <a:gd name="T83" fmla="*/ 2147483647 h 13104"/>
              <a:gd name="T84" fmla="*/ 2147483647 w 16128"/>
              <a:gd name="T85" fmla="*/ 2147483647 h 13104"/>
              <a:gd name="T86" fmla="*/ 2147483647 w 16128"/>
              <a:gd name="T87" fmla="*/ 2147483647 h 13104"/>
              <a:gd name="T88" fmla="*/ 2147483647 w 16128"/>
              <a:gd name="T89" fmla="*/ 2147483647 h 13104"/>
              <a:gd name="T90" fmla="*/ 2147483647 w 16128"/>
              <a:gd name="T91" fmla="*/ 2147483647 h 13104"/>
              <a:gd name="T92" fmla="*/ 2147483647 w 16128"/>
              <a:gd name="T93" fmla="*/ 2147483647 h 13104"/>
              <a:gd name="T94" fmla="*/ 2147483647 w 16128"/>
              <a:gd name="T95" fmla="*/ 2147483647 h 13104"/>
              <a:gd name="T96" fmla="*/ 2147483647 w 16128"/>
              <a:gd name="T97" fmla="*/ 2147483647 h 13104"/>
              <a:gd name="T98" fmla="*/ 2147483647 w 16128"/>
              <a:gd name="T99" fmla="*/ 2147483647 h 13104"/>
              <a:gd name="T100" fmla="*/ 2147483647 w 16128"/>
              <a:gd name="T101" fmla="*/ 2147483647 h 13104"/>
              <a:gd name="T102" fmla="*/ 2147483647 w 16128"/>
              <a:gd name="T103" fmla="*/ 2147483647 h 13104"/>
              <a:gd name="T104" fmla="*/ 2147483647 w 16128"/>
              <a:gd name="T105" fmla="*/ 2147483647 h 13104"/>
              <a:gd name="T106" fmla="*/ 2147483647 w 16128"/>
              <a:gd name="T107" fmla="*/ 2147483647 h 13104"/>
              <a:gd name="T108" fmla="*/ 2147483647 w 16128"/>
              <a:gd name="T109" fmla="*/ 2147483647 h 13104"/>
              <a:gd name="T110" fmla="*/ 2147483647 w 16128"/>
              <a:gd name="T111" fmla="*/ 2147483647 h 13104"/>
              <a:gd name="T112" fmla="*/ 2147483647 w 16128"/>
              <a:gd name="T113" fmla="*/ 2147483647 h 1310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6128"/>
              <a:gd name="T172" fmla="*/ 0 h 13104"/>
              <a:gd name="T173" fmla="*/ 16128 w 16128"/>
              <a:gd name="T174" fmla="*/ 13104 h 1310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6128" h="13104">
                <a:moveTo>
                  <a:pt x="16018" y="2741"/>
                </a:moveTo>
                <a:lnTo>
                  <a:pt x="15942" y="2674"/>
                </a:lnTo>
                <a:lnTo>
                  <a:pt x="15805" y="2613"/>
                </a:lnTo>
                <a:lnTo>
                  <a:pt x="15612" y="2559"/>
                </a:lnTo>
                <a:lnTo>
                  <a:pt x="15368" y="2511"/>
                </a:lnTo>
                <a:lnTo>
                  <a:pt x="15076" y="2469"/>
                </a:lnTo>
                <a:lnTo>
                  <a:pt x="14739" y="2433"/>
                </a:lnTo>
                <a:lnTo>
                  <a:pt x="14361" y="2405"/>
                </a:lnTo>
                <a:lnTo>
                  <a:pt x="13948" y="2382"/>
                </a:lnTo>
                <a:lnTo>
                  <a:pt x="13501" y="2365"/>
                </a:lnTo>
                <a:lnTo>
                  <a:pt x="13026" y="2353"/>
                </a:lnTo>
                <a:lnTo>
                  <a:pt x="12526" y="2347"/>
                </a:lnTo>
                <a:lnTo>
                  <a:pt x="12005" y="2347"/>
                </a:lnTo>
                <a:lnTo>
                  <a:pt x="11467" y="2353"/>
                </a:lnTo>
                <a:lnTo>
                  <a:pt x="10916" y="2364"/>
                </a:lnTo>
                <a:lnTo>
                  <a:pt x="10355" y="2380"/>
                </a:lnTo>
                <a:lnTo>
                  <a:pt x="9789" y="2401"/>
                </a:lnTo>
                <a:lnTo>
                  <a:pt x="9220" y="2427"/>
                </a:lnTo>
                <a:lnTo>
                  <a:pt x="8655" y="2459"/>
                </a:lnTo>
                <a:lnTo>
                  <a:pt x="8094" y="2495"/>
                </a:lnTo>
                <a:lnTo>
                  <a:pt x="7545" y="2536"/>
                </a:lnTo>
                <a:lnTo>
                  <a:pt x="7009" y="2582"/>
                </a:lnTo>
                <a:lnTo>
                  <a:pt x="6490" y="2632"/>
                </a:lnTo>
                <a:lnTo>
                  <a:pt x="5993" y="2687"/>
                </a:lnTo>
                <a:lnTo>
                  <a:pt x="5521" y="2746"/>
                </a:lnTo>
                <a:lnTo>
                  <a:pt x="5078" y="2809"/>
                </a:lnTo>
                <a:lnTo>
                  <a:pt x="4669" y="2877"/>
                </a:lnTo>
                <a:lnTo>
                  <a:pt x="4297" y="2948"/>
                </a:lnTo>
                <a:lnTo>
                  <a:pt x="3965" y="3024"/>
                </a:lnTo>
                <a:lnTo>
                  <a:pt x="3678" y="3103"/>
                </a:lnTo>
                <a:lnTo>
                  <a:pt x="3440" y="3186"/>
                </a:lnTo>
                <a:lnTo>
                  <a:pt x="3255" y="3273"/>
                </a:lnTo>
                <a:lnTo>
                  <a:pt x="3125" y="3363"/>
                </a:lnTo>
                <a:lnTo>
                  <a:pt x="3026" y="3476"/>
                </a:lnTo>
                <a:lnTo>
                  <a:pt x="2928" y="3628"/>
                </a:lnTo>
                <a:lnTo>
                  <a:pt x="2832" y="3817"/>
                </a:lnTo>
                <a:lnTo>
                  <a:pt x="2740" y="4041"/>
                </a:lnTo>
                <a:lnTo>
                  <a:pt x="2648" y="4296"/>
                </a:lnTo>
                <a:lnTo>
                  <a:pt x="2559" y="4580"/>
                </a:lnTo>
                <a:lnTo>
                  <a:pt x="2474" y="4890"/>
                </a:lnTo>
                <a:lnTo>
                  <a:pt x="2390" y="5222"/>
                </a:lnTo>
                <a:lnTo>
                  <a:pt x="2309" y="5575"/>
                </a:lnTo>
                <a:lnTo>
                  <a:pt x="2232" y="5945"/>
                </a:lnTo>
                <a:lnTo>
                  <a:pt x="2157" y="6330"/>
                </a:lnTo>
                <a:lnTo>
                  <a:pt x="2087" y="6728"/>
                </a:lnTo>
                <a:lnTo>
                  <a:pt x="2020" y="7134"/>
                </a:lnTo>
                <a:lnTo>
                  <a:pt x="1957" y="7547"/>
                </a:lnTo>
                <a:lnTo>
                  <a:pt x="1897" y="7964"/>
                </a:lnTo>
                <a:lnTo>
                  <a:pt x="1842" y="8381"/>
                </a:lnTo>
                <a:lnTo>
                  <a:pt x="1790" y="8796"/>
                </a:lnTo>
                <a:lnTo>
                  <a:pt x="1744" y="9206"/>
                </a:lnTo>
                <a:lnTo>
                  <a:pt x="1703" y="9609"/>
                </a:lnTo>
                <a:lnTo>
                  <a:pt x="1665" y="10002"/>
                </a:lnTo>
                <a:lnTo>
                  <a:pt x="1633" y="10382"/>
                </a:lnTo>
                <a:lnTo>
                  <a:pt x="1606" y="10745"/>
                </a:lnTo>
                <a:lnTo>
                  <a:pt x="1585" y="11091"/>
                </a:lnTo>
                <a:lnTo>
                  <a:pt x="1568" y="11414"/>
                </a:lnTo>
                <a:lnTo>
                  <a:pt x="1558" y="11713"/>
                </a:lnTo>
                <a:lnTo>
                  <a:pt x="1553" y="11986"/>
                </a:lnTo>
                <a:lnTo>
                  <a:pt x="1554" y="12228"/>
                </a:lnTo>
                <a:lnTo>
                  <a:pt x="1562" y="12439"/>
                </a:lnTo>
                <a:lnTo>
                  <a:pt x="1577" y="12614"/>
                </a:lnTo>
                <a:lnTo>
                  <a:pt x="1597" y="12750"/>
                </a:lnTo>
                <a:lnTo>
                  <a:pt x="1624" y="12846"/>
                </a:lnTo>
                <a:lnTo>
                  <a:pt x="1658" y="12898"/>
                </a:lnTo>
                <a:lnTo>
                  <a:pt x="1730" y="12926"/>
                </a:lnTo>
                <a:lnTo>
                  <a:pt x="1868" y="12953"/>
                </a:lnTo>
                <a:lnTo>
                  <a:pt x="2066" y="12978"/>
                </a:lnTo>
                <a:lnTo>
                  <a:pt x="2322" y="13000"/>
                </a:lnTo>
                <a:lnTo>
                  <a:pt x="2630" y="13021"/>
                </a:lnTo>
                <a:lnTo>
                  <a:pt x="2987" y="13039"/>
                </a:lnTo>
                <a:lnTo>
                  <a:pt x="3387" y="13056"/>
                </a:lnTo>
                <a:lnTo>
                  <a:pt x="3826" y="13070"/>
                </a:lnTo>
                <a:lnTo>
                  <a:pt x="4302" y="13081"/>
                </a:lnTo>
                <a:lnTo>
                  <a:pt x="4807" y="13091"/>
                </a:lnTo>
                <a:lnTo>
                  <a:pt x="5338" y="13097"/>
                </a:lnTo>
                <a:lnTo>
                  <a:pt x="5893" y="13102"/>
                </a:lnTo>
                <a:lnTo>
                  <a:pt x="6463" y="13104"/>
                </a:lnTo>
                <a:lnTo>
                  <a:pt x="7048" y="13103"/>
                </a:lnTo>
                <a:lnTo>
                  <a:pt x="7641" y="13100"/>
                </a:lnTo>
                <a:lnTo>
                  <a:pt x="8238" y="13094"/>
                </a:lnTo>
                <a:lnTo>
                  <a:pt x="8835" y="13085"/>
                </a:lnTo>
                <a:lnTo>
                  <a:pt x="9429" y="13074"/>
                </a:lnTo>
                <a:lnTo>
                  <a:pt x="10012" y="13060"/>
                </a:lnTo>
                <a:lnTo>
                  <a:pt x="10584" y="13042"/>
                </a:lnTo>
                <a:lnTo>
                  <a:pt x="11137" y="13022"/>
                </a:lnTo>
                <a:lnTo>
                  <a:pt x="11670" y="12998"/>
                </a:lnTo>
                <a:lnTo>
                  <a:pt x="12175" y="12972"/>
                </a:lnTo>
                <a:lnTo>
                  <a:pt x="12649" y="12942"/>
                </a:lnTo>
                <a:lnTo>
                  <a:pt x="13089" y="12909"/>
                </a:lnTo>
                <a:lnTo>
                  <a:pt x="13489" y="12874"/>
                </a:lnTo>
                <a:lnTo>
                  <a:pt x="13846" y="12834"/>
                </a:lnTo>
                <a:lnTo>
                  <a:pt x="14154" y="12791"/>
                </a:lnTo>
                <a:lnTo>
                  <a:pt x="14410" y="12745"/>
                </a:lnTo>
                <a:lnTo>
                  <a:pt x="14609" y="12695"/>
                </a:lnTo>
                <a:lnTo>
                  <a:pt x="14746" y="12642"/>
                </a:lnTo>
                <a:lnTo>
                  <a:pt x="14818" y="12585"/>
                </a:lnTo>
                <a:lnTo>
                  <a:pt x="14858" y="12504"/>
                </a:lnTo>
                <a:lnTo>
                  <a:pt x="14903" y="12381"/>
                </a:lnTo>
                <a:lnTo>
                  <a:pt x="14952" y="12216"/>
                </a:lnTo>
                <a:lnTo>
                  <a:pt x="15005" y="12015"/>
                </a:lnTo>
                <a:lnTo>
                  <a:pt x="15061" y="11779"/>
                </a:lnTo>
                <a:lnTo>
                  <a:pt x="15119" y="11511"/>
                </a:lnTo>
                <a:lnTo>
                  <a:pt x="15180" y="11214"/>
                </a:lnTo>
                <a:lnTo>
                  <a:pt x="15243" y="10892"/>
                </a:lnTo>
                <a:lnTo>
                  <a:pt x="15307" y="10545"/>
                </a:lnTo>
                <a:lnTo>
                  <a:pt x="15372" y="10179"/>
                </a:lnTo>
                <a:lnTo>
                  <a:pt x="15438" y="9796"/>
                </a:lnTo>
                <a:lnTo>
                  <a:pt x="15503" y="9397"/>
                </a:lnTo>
                <a:lnTo>
                  <a:pt x="15568" y="8987"/>
                </a:lnTo>
                <a:lnTo>
                  <a:pt x="15631" y="8568"/>
                </a:lnTo>
                <a:lnTo>
                  <a:pt x="15693" y="8142"/>
                </a:lnTo>
                <a:lnTo>
                  <a:pt x="15752" y="7714"/>
                </a:lnTo>
                <a:lnTo>
                  <a:pt x="15808" y="7286"/>
                </a:lnTo>
                <a:lnTo>
                  <a:pt x="15863" y="6860"/>
                </a:lnTo>
                <a:lnTo>
                  <a:pt x="15913" y="6438"/>
                </a:lnTo>
                <a:lnTo>
                  <a:pt x="15960" y="6025"/>
                </a:lnTo>
                <a:lnTo>
                  <a:pt x="16001" y="5623"/>
                </a:lnTo>
                <a:lnTo>
                  <a:pt x="16037" y="5235"/>
                </a:lnTo>
                <a:lnTo>
                  <a:pt x="16069" y="4864"/>
                </a:lnTo>
                <a:lnTo>
                  <a:pt x="16094" y="4512"/>
                </a:lnTo>
                <a:lnTo>
                  <a:pt x="16112" y="4183"/>
                </a:lnTo>
                <a:lnTo>
                  <a:pt x="16124" y="3878"/>
                </a:lnTo>
                <a:lnTo>
                  <a:pt x="16128" y="3602"/>
                </a:lnTo>
                <a:lnTo>
                  <a:pt x="16124" y="3357"/>
                </a:lnTo>
                <a:lnTo>
                  <a:pt x="16112" y="3145"/>
                </a:lnTo>
                <a:lnTo>
                  <a:pt x="16090" y="2970"/>
                </a:lnTo>
                <a:lnTo>
                  <a:pt x="16059" y="2834"/>
                </a:lnTo>
                <a:lnTo>
                  <a:pt x="16018" y="2741"/>
                </a:lnTo>
                <a:close/>
                <a:moveTo>
                  <a:pt x="9178" y="1868"/>
                </a:moveTo>
                <a:lnTo>
                  <a:pt x="9149" y="1800"/>
                </a:lnTo>
                <a:lnTo>
                  <a:pt x="9119" y="1732"/>
                </a:lnTo>
                <a:lnTo>
                  <a:pt x="9090" y="1665"/>
                </a:lnTo>
                <a:lnTo>
                  <a:pt x="9059" y="1597"/>
                </a:lnTo>
                <a:lnTo>
                  <a:pt x="9029" y="1530"/>
                </a:lnTo>
                <a:lnTo>
                  <a:pt x="8996" y="1463"/>
                </a:lnTo>
                <a:lnTo>
                  <a:pt x="8964" y="1396"/>
                </a:lnTo>
                <a:lnTo>
                  <a:pt x="8931" y="1329"/>
                </a:lnTo>
                <a:lnTo>
                  <a:pt x="8897" y="1263"/>
                </a:lnTo>
                <a:lnTo>
                  <a:pt x="8862" y="1198"/>
                </a:lnTo>
                <a:lnTo>
                  <a:pt x="8828" y="1133"/>
                </a:lnTo>
                <a:lnTo>
                  <a:pt x="8792" y="1070"/>
                </a:lnTo>
                <a:lnTo>
                  <a:pt x="8756" y="1007"/>
                </a:lnTo>
                <a:lnTo>
                  <a:pt x="8719" y="945"/>
                </a:lnTo>
                <a:lnTo>
                  <a:pt x="8682" y="885"/>
                </a:lnTo>
                <a:lnTo>
                  <a:pt x="8645" y="826"/>
                </a:lnTo>
                <a:lnTo>
                  <a:pt x="8605" y="769"/>
                </a:lnTo>
                <a:lnTo>
                  <a:pt x="8567" y="713"/>
                </a:lnTo>
                <a:lnTo>
                  <a:pt x="8528" y="659"/>
                </a:lnTo>
                <a:lnTo>
                  <a:pt x="8487" y="606"/>
                </a:lnTo>
                <a:lnTo>
                  <a:pt x="8447" y="556"/>
                </a:lnTo>
                <a:lnTo>
                  <a:pt x="8406" y="507"/>
                </a:lnTo>
                <a:lnTo>
                  <a:pt x="8364" y="461"/>
                </a:lnTo>
                <a:lnTo>
                  <a:pt x="8323" y="416"/>
                </a:lnTo>
                <a:lnTo>
                  <a:pt x="8280" y="375"/>
                </a:lnTo>
                <a:lnTo>
                  <a:pt x="8237" y="335"/>
                </a:lnTo>
                <a:lnTo>
                  <a:pt x="8194" y="298"/>
                </a:lnTo>
                <a:lnTo>
                  <a:pt x="8151" y="264"/>
                </a:lnTo>
                <a:lnTo>
                  <a:pt x="8106" y="232"/>
                </a:lnTo>
                <a:lnTo>
                  <a:pt x="8062" y="204"/>
                </a:lnTo>
                <a:lnTo>
                  <a:pt x="8017" y="179"/>
                </a:lnTo>
                <a:lnTo>
                  <a:pt x="7971" y="156"/>
                </a:lnTo>
                <a:lnTo>
                  <a:pt x="7865" y="117"/>
                </a:lnTo>
                <a:lnTo>
                  <a:pt x="7731" y="85"/>
                </a:lnTo>
                <a:lnTo>
                  <a:pt x="7571" y="58"/>
                </a:lnTo>
                <a:lnTo>
                  <a:pt x="7387" y="35"/>
                </a:lnTo>
                <a:lnTo>
                  <a:pt x="7181" y="19"/>
                </a:lnTo>
                <a:lnTo>
                  <a:pt x="6955" y="8"/>
                </a:lnTo>
                <a:lnTo>
                  <a:pt x="6710" y="2"/>
                </a:lnTo>
                <a:lnTo>
                  <a:pt x="6449" y="0"/>
                </a:lnTo>
                <a:lnTo>
                  <a:pt x="6174" y="3"/>
                </a:lnTo>
                <a:lnTo>
                  <a:pt x="5886" y="11"/>
                </a:lnTo>
                <a:lnTo>
                  <a:pt x="5586" y="23"/>
                </a:lnTo>
                <a:lnTo>
                  <a:pt x="5279" y="40"/>
                </a:lnTo>
                <a:lnTo>
                  <a:pt x="4964" y="61"/>
                </a:lnTo>
                <a:lnTo>
                  <a:pt x="4645" y="85"/>
                </a:lnTo>
                <a:lnTo>
                  <a:pt x="4322" y="113"/>
                </a:lnTo>
                <a:lnTo>
                  <a:pt x="3998" y="144"/>
                </a:lnTo>
                <a:lnTo>
                  <a:pt x="3674" y="180"/>
                </a:lnTo>
                <a:lnTo>
                  <a:pt x="3354" y="218"/>
                </a:lnTo>
                <a:lnTo>
                  <a:pt x="3037" y="260"/>
                </a:lnTo>
                <a:lnTo>
                  <a:pt x="2727" y="304"/>
                </a:lnTo>
                <a:lnTo>
                  <a:pt x="2425" y="351"/>
                </a:lnTo>
                <a:lnTo>
                  <a:pt x="2133" y="400"/>
                </a:lnTo>
                <a:lnTo>
                  <a:pt x="1854" y="453"/>
                </a:lnTo>
                <a:lnTo>
                  <a:pt x="1588" y="507"/>
                </a:lnTo>
                <a:lnTo>
                  <a:pt x="1338" y="564"/>
                </a:lnTo>
                <a:lnTo>
                  <a:pt x="1106" y="622"/>
                </a:lnTo>
                <a:lnTo>
                  <a:pt x="893" y="682"/>
                </a:lnTo>
                <a:lnTo>
                  <a:pt x="702" y="744"/>
                </a:lnTo>
                <a:lnTo>
                  <a:pt x="534" y="807"/>
                </a:lnTo>
                <a:lnTo>
                  <a:pt x="392" y="872"/>
                </a:lnTo>
                <a:lnTo>
                  <a:pt x="277" y="937"/>
                </a:lnTo>
                <a:lnTo>
                  <a:pt x="191" y="1005"/>
                </a:lnTo>
                <a:lnTo>
                  <a:pt x="137" y="1078"/>
                </a:lnTo>
                <a:lnTo>
                  <a:pt x="93" y="1186"/>
                </a:lnTo>
                <a:lnTo>
                  <a:pt x="57" y="1326"/>
                </a:lnTo>
                <a:lnTo>
                  <a:pt x="31" y="1497"/>
                </a:lnTo>
                <a:lnTo>
                  <a:pt x="13" y="1697"/>
                </a:lnTo>
                <a:lnTo>
                  <a:pt x="3" y="1923"/>
                </a:lnTo>
                <a:lnTo>
                  <a:pt x="0" y="2175"/>
                </a:lnTo>
                <a:lnTo>
                  <a:pt x="4" y="2447"/>
                </a:lnTo>
                <a:lnTo>
                  <a:pt x="15" y="2742"/>
                </a:lnTo>
                <a:lnTo>
                  <a:pt x="32" y="3056"/>
                </a:lnTo>
                <a:lnTo>
                  <a:pt x="55" y="3385"/>
                </a:lnTo>
                <a:lnTo>
                  <a:pt x="83" y="3730"/>
                </a:lnTo>
                <a:lnTo>
                  <a:pt x="116" y="4088"/>
                </a:lnTo>
                <a:lnTo>
                  <a:pt x="152" y="4456"/>
                </a:lnTo>
                <a:lnTo>
                  <a:pt x="194" y="4832"/>
                </a:lnTo>
                <a:lnTo>
                  <a:pt x="238" y="5216"/>
                </a:lnTo>
                <a:lnTo>
                  <a:pt x="285" y="5605"/>
                </a:lnTo>
                <a:lnTo>
                  <a:pt x="335" y="5997"/>
                </a:lnTo>
                <a:lnTo>
                  <a:pt x="386" y="6389"/>
                </a:lnTo>
                <a:lnTo>
                  <a:pt x="439" y="6781"/>
                </a:lnTo>
                <a:lnTo>
                  <a:pt x="495" y="7169"/>
                </a:lnTo>
                <a:lnTo>
                  <a:pt x="550" y="7553"/>
                </a:lnTo>
                <a:lnTo>
                  <a:pt x="606" y="7928"/>
                </a:lnTo>
                <a:lnTo>
                  <a:pt x="661" y="8296"/>
                </a:lnTo>
                <a:lnTo>
                  <a:pt x="716" y="8651"/>
                </a:lnTo>
                <a:lnTo>
                  <a:pt x="770" y="8995"/>
                </a:lnTo>
                <a:lnTo>
                  <a:pt x="822" y="9323"/>
                </a:lnTo>
                <a:lnTo>
                  <a:pt x="872" y="9634"/>
                </a:lnTo>
                <a:lnTo>
                  <a:pt x="965" y="10199"/>
                </a:lnTo>
                <a:lnTo>
                  <a:pt x="1044" y="10671"/>
                </a:lnTo>
                <a:lnTo>
                  <a:pt x="1058" y="10426"/>
                </a:lnTo>
                <a:lnTo>
                  <a:pt x="1076" y="10171"/>
                </a:lnTo>
                <a:lnTo>
                  <a:pt x="1095" y="9905"/>
                </a:lnTo>
                <a:lnTo>
                  <a:pt x="1117" y="9631"/>
                </a:lnTo>
                <a:lnTo>
                  <a:pt x="1142" y="9349"/>
                </a:lnTo>
                <a:lnTo>
                  <a:pt x="1169" y="9062"/>
                </a:lnTo>
                <a:lnTo>
                  <a:pt x="1200" y="8768"/>
                </a:lnTo>
                <a:lnTo>
                  <a:pt x="1233" y="8471"/>
                </a:lnTo>
                <a:lnTo>
                  <a:pt x="1268" y="8170"/>
                </a:lnTo>
                <a:lnTo>
                  <a:pt x="1305" y="7867"/>
                </a:lnTo>
                <a:lnTo>
                  <a:pt x="1345" y="7562"/>
                </a:lnTo>
                <a:lnTo>
                  <a:pt x="1387" y="7258"/>
                </a:lnTo>
                <a:lnTo>
                  <a:pt x="1430" y="6955"/>
                </a:lnTo>
                <a:lnTo>
                  <a:pt x="1477" y="6654"/>
                </a:lnTo>
                <a:lnTo>
                  <a:pt x="1525" y="6356"/>
                </a:lnTo>
                <a:lnTo>
                  <a:pt x="1576" y="6062"/>
                </a:lnTo>
                <a:lnTo>
                  <a:pt x="1628" y="5774"/>
                </a:lnTo>
                <a:lnTo>
                  <a:pt x="1681" y="5492"/>
                </a:lnTo>
                <a:lnTo>
                  <a:pt x="1737" y="5218"/>
                </a:lnTo>
                <a:lnTo>
                  <a:pt x="1794" y="4951"/>
                </a:lnTo>
                <a:lnTo>
                  <a:pt x="1854" y="4696"/>
                </a:lnTo>
                <a:lnTo>
                  <a:pt x="1914" y="4450"/>
                </a:lnTo>
                <a:lnTo>
                  <a:pt x="1977" y="4217"/>
                </a:lnTo>
                <a:lnTo>
                  <a:pt x="2040" y="3997"/>
                </a:lnTo>
                <a:lnTo>
                  <a:pt x="2105" y="3791"/>
                </a:lnTo>
                <a:lnTo>
                  <a:pt x="2171" y="3599"/>
                </a:lnTo>
                <a:lnTo>
                  <a:pt x="2239" y="3424"/>
                </a:lnTo>
                <a:lnTo>
                  <a:pt x="2307" y="3266"/>
                </a:lnTo>
                <a:lnTo>
                  <a:pt x="2377" y="3126"/>
                </a:lnTo>
                <a:lnTo>
                  <a:pt x="2447" y="3006"/>
                </a:lnTo>
                <a:lnTo>
                  <a:pt x="2519" y="2906"/>
                </a:lnTo>
                <a:lnTo>
                  <a:pt x="2592" y="2827"/>
                </a:lnTo>
                <a:lnTo>
                  <a:pt x="2648" y="2783"/>
                </a:lnTo>
                <a:lnTo>
                  <a:pt x="2720" y="2738"/>
                </a:lnTo>
                <a:lnTo>
                  <a:pt x="2805" y="2695"/>
                </a:lnTo>
                <a:lnTo>
                  <a:pt x="2903" y="2653"/>
                </a:lnTo>
                <a:lnTo>
                  <a:pt x="3015" y="2611"/>
                </a:lnTo>
                <a:lnTo>
                  <a:pt x="3138" y="2571"/>
                </a:lnTo>
                <a:lnTo>
                  <a:pt x="3274" y="2530"/>
                </a:lnTo>
                <a:lnTo>
                  <a:pt x="3421" y="2492"/>
                </a:lnTo>
                <a:lnTo>
                  <a:pt x="3579" y="2454"/>
                </a:lnTo>
                <a:lnTo>
                  <a:pt x="3749" y="2417"/>
                </a:lnTo>
                <a:lnTo>
                  <a:pt x="3927" y="2381"/>
                </a:lnTo>
                <a:lnTo>
                  <a:pt x="4116" y="2345"/>
                </a:lnTo>
                <a:lnTo>
                  <a:pt x="4313" y="2311"/>
                </a:lnTo>
                <a:lnTo>
                  <a:pt x="4520" y="2279"/>
                </a:lnTo>
                <a:lnTo>
                  <a:pt x="4735" y="2246"/>
                </a:lnTo>
                <a:lnTo>
                  <a:pt x="4956" y="2215"/>
                </a:lnTo>
                <a:lnTo>
                  <a:pt x="5186" y="2185"/>
                </a:lnTo>
                <a:lnTo>
                  <a:pt x="5422" y="2157"/>
                </a:lnTo>
                <a:lnTo>
                  <a:pt x="5665" y="2128"/>
                </a:lnTo>
                <a:lnTo>
                  <a:pt x="5913" y="2101"/>
                </a:lnTo>
                <a:lnTo>
                  <a:pt x="6167" y="2076"/>
                </a:lnTo>
                <a:lnTo>
                  <a:pt x="6425" y="2052"/>
                </a:lnTo>
                <a:lnTo>
                  <a:pt x="6688" y="2027"/>
                </a:lnTo>
                <a:lnTo>
                  <a:pt x="6955" y="2005"/>
                </a:lnTo>
                <a:lnTo>
                  <a:pt x="7226" y="1984"/>
                </a:lnTo>
                <a:lnTo>
                  <a:pt x="7500" y="1964"/>
                </a:lnTo>
                <a:lnTo>
                  <a:pt x="7776" y="1944"/>
                </a:lnTo>
                <a:lnTo>
                  <a:pt x="8054" y="1927"/>
                </a:lnTo>
                <a:lnTo>
                  <a:pt x="8333" y="1910"/>
                </a:lnTo>
                <a:lnTo>
                  <a:pt x="8614" y="1895"/>
                </a:lnTo>
                <a:lnTo>
                  <a:pt x="8896" y="1881"/>
                </a:lnTo>
                <a:lnTo>
                  <a:pt x="9178" y="1868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6" name="Freeform 405">
            <a:extLst>
              <a:ext uri="{FF2B5EF4-FFF2-40B4-BE49-F238E27FC236}">
                <a16:creationId xmlns:a16="http://schemas.microsoft.com/office/drawing/2014/main" id="{E5E3DECF-F4FA-35D0-8D5F-4A4B986D63CE}"/>
              </a:ext>
            </a:extLst>
          </p:cNvPr>
          <p:cNvSpPr>
            <a:spLocks noEditPoints="1"/>
          </p:cNvSpPr>
          <p:nvPr/>
        </p:nvSpPr>
        <p:spPr bwMode="auto">
          <a:xfrm>
            <a:off x="8447088" y="2111375"/>
            <a:ext cx="577850" cy="384175"/>
          </a:xfrm>
          <a:custGeom>
            <a:avLst/>
            <a:gdLst>
              <a:gd name="T0" fmla="*/ 2147483647 w 16127"/>
              <a:gd name="T1" fmla="*/ 2147483647 h 11276"/>
              <a:gd name="T2" fmla="*/ 2147483647 w 16127"/>
              <a:gd name="T3" fmla="*/ 2147483647 h 11276"/>
              <a:gd name="T4" fmla="*/ 2147483647 w 16127"/>
              <a:gd name="T5" fmla="*/ 2147483647 h 11276"/>
              <a:gd name="T6" fmla="*/ 2147483647 w 16127"/>
              <a:gd name="T7" fmla="*/ 2147483647 h 11276"/>
              <a:gd name="T8" fmla="*/ 2147483647 w 16127"/>
              <a:gd name="T9" fmla="*/ 2147483647 h 11276"/>
              <a:gd name="T10" fmla="*/ 2147483647 w 16127"/>
              <a:gd name="T11" fmla="*/ 2147483647 h 11276"/>
              <a:gd name="T12" fmla="*/ 2147483647 w 16127"/>
              <a:gd name="T13" fmla="*/ 2147483647 h 11276"/>
              <a:gd name="T14" fmla="*/ 2147483647 w 16127"/>
              <a:gd name="T15" fmla="*/ 2147483647 h 11276"/>
              <a:gd name="T16" fmla="*/ 2147483647 w 16127"/>
              <a:gd name="T17" fmla="*/ 2147483647 h 11276"/>
              <a:gd name="T18" fmla="*/ 2147483647 w 16127"/>
              <a:gd name="T19" fmla="*/ 2147483647 h 11276"/>
              <a:gd name="T20" fmla="*/ 2147483647 w 16127"/>
              <a:gd name="T21" fmla="*/ 2147483647 h 11276"/>
              <a:gd name="T22" fmla="*/ 2147483647 w 16127"/>
              <a:gd name="T23" fmla="*/ 2147483647 h 11276"/>
              <a:gd name="T24" fmla="*/ 2147483647 w 16127"/>
              <a:gd name="T25" fmla="*/ 2147483647 h 11276"/>
              <a:gd name="T26" fmla="*/ 2147483647 w 16127"/>
              <a:gd name="T27" fmla="*/ 2147483647 h 11276"/>
              <a:gd name="T28" fmla="*/ 2147483647 w 16127"/>
              <a:gd name="T29" fmla="*/ 2147483647 h 11276"/>
              <a:gd name="T30" fmla="*/ 2147483647 w 16127"/>
              <a:gd name="T31" fmla="*/ 2147483647 h 11276"/>
              <a:gd name="T32" fmla="*/ 2147483647 w 16127"/>
              <a:gd name="T33" fmla="*/ 2147483647 h 11276"/>
              <a:gd name="T34" fmla="*/ 2147483647 w 16127"/>
              <a:gd name="T35" fmla="*/ 2147483647 h 11276"/>
              <a:gd name="T36" fmla="*/ 2147483647 w 16127"/>
              <a:gd name="T37" fmla="*/ 2147483647 h 11276"/>
              <a:gd name="T38" fmla="*/ 2147483647 w 16127"/>
              <a:gd name="T39" fmla="*/ 2147483647 h 11276"/>
              <a:gd name="T40" fmla="*/ 2147483647 w 16127"/>
              <a:gd name="T41" fmla="*/ 2147483647 h 11276"/>
              <a:gd name="T42" fmla="*/ 2147483647 w 16127"/>
              <a:gd name="T43" fmla="*/ 2147483647 h 11276"/>
              <a:gd name="T44" fmla="*/ 2147483647 w 16127"/>
              <a:gd name="T45" fmla="*/ 2147483647 h 11276"/>
              <a:gd name="T46" fmla="*/ 2147483647 w 16127"/>
              <a:gd name="T47" fmla="*/ 2147483647 h 11276"/>
              <a:gd name="T48" fmla="*/ 2147483647 w 16127"/>
              <a:gd name="T49" fmla="*/ 2147483647 h 11276"/>
              <a:gd name="T50" fmla="*/ 2147483647 w 16127"/>
              <a:gd name="T51" fmla="*/ 2147483647 h 11276"/>
              <a:gd name="T52" fmla="*/ 2147483647 w 16127"/>
              <a:gd name="T53" fmla="*/ 2147483647 h 11276"/>
              <a:gd name="T54" fmla="*/ 2147483647 w 16127"/>
              <a:gd name="T55" fmla="*/ 2147483647 h 11276"/>
              <a:gd name="T56" fmla="*/ 2147483647 w 16127"/>
              <a:gd name="T57" fmla="*/ 2147483647 h 11276"/>
              <a:gd name="T58" fmla="*/ 2147483647 w 16127"/>
              <a:gd name="T59" fmla="*/ 2147483647 h 11276"/>
              <a:gd name="T60" fmla="*/ 2147483647 w 16127"/>
              <a:gd name="T61" fmla="*/ 2147483647 h 11276"/>
              <a:gd name="T62" fmla="*/ 2147483647 w 16127"/>
              <a:gd name="T63" fmla="*/ 2147483647 h 11276"/>
              <a:gd name="T64" fmla="*/ 2147483647 w 16127"/>
              <a:gd name="T65" fmla="*/ 2147483647 h 11276"/>
              <a:gd name="T66" fmla="*/ 2147483647 w 16127"/>
              <a:gd name="T67" fmla="*/ 2147483647 h 11276"/>
              <a:gd name="T68" fmla="*/ 2147483647 w 16127"/>
              <a:gd name="T69" fmla="*/ 2147483647 h 11276"/>
              <a:gd name="T70" fmla="*/ 2147483647 w 16127"/>
              <a:gd name="T71" fmla="*/ 2147483647 h 11276"/>
              <a:gd name="T72" fmla="*/ 2147483647 w 16127"/>
              <a:gd name="T73" fmla="*/ 2147483647 h 11276"/>
              <a:gd name="T74" fmla="*/ 2147483647 w 16127"/>
              <a:gd name="T75" fmla="*/ 2147483647 h 11276"/>
              <a:gd name="T76" fmla="*/ 2147483647 w 16127"/>
              <a:gd name="T77" fmla="*/ 2147483647 h 11276"/>
              <a:gd name="T78" fmla="*/ 2147483647 w 16127"/>
              <a:gd name="T79" fmla="*/ 2147483647 h 11276"/>
              <a:gd name="T80" fmla="*/ 2147483647 w 16127"/>
              <a:gd name="T81" fmla="*/ 2147483647 h 11276"/>
              <a:gd name="T82" fmla="*/ 2147483647 w 16127"/>
              <a:gd name="T83" fmla="*/ 2147483647 h 11276"/>
              <a:gd name="T84" fmla="*/ 2147483647 w 16127"/>
              <a:gd name="T85" fmla="*/ 2147483647 h 11276"/>
              <a:gd name="T86" fmla="*/ 2147483647 w 16127"/>
              <a:gd name="T87" fmla="*/ 2147483647 h 11276"/>
              <a:gd name="T88" fmla="*/ 2147483647 w 16127"/>
              <a:gd name="T89" fmla="*/ 2147483647 h 11276"/>
              <a:gd name="T90" fmla="*/ 2147483647 w 16127"/>
              <a:gd name="T91" fmla="*/ 2147483647 h 11276"/>
              <a:gd name="T92" fmla="*/ 2147483647 w 16127"/>
              <a:gd name="T93" fmla="*/ 2147483647 h 11276"/>
              <a:gd name="T94" fmla="*/ 2147483647 w 16127"/>
              <a:gd name="T95" fmla="*/ 2147483647 h 11276"/>
              <a:gd name="T96" fmla="*/ 0 w 16127"/>
              <a:gd name="T97" fmla="*/ 2147483647 h 11276"/>
              <a:gd name="T98" fmla="*/ 2147483647 w 16127"/>
              <a:gd name="T99" fmla="*/ 2147483647 h 11276"/>
              <a:gd name="T100" fmla="*/ 2147483647 w 16127"/>
              <a:gd name="T101" fmla="*/ 2147483647 h 11276"/>
              <a:gd name="T102" fmla="*/ 2147483647 w 16127"/>
              <a:gd name="T103" fmla="*/ 2147483647 h 11276"/>
              <a:gd name="T104" fmla="*/ 2147483647 w 16127"/>
              <a:gd name="T105" fmla="*/ 2147483647 h 11276"/>
              <a:gd name="T106" fmla="*/ 2147483647 w 16127"/>
              <a:gd name="T107" fmla="*/ 2147483647 h 11276"/>
              <a:gd name="T108" fmla="*/ 2147483647 w 16127"/>
              <a:gd name="T109" fmla="*/ 2147483647 h 11276"/>
              <a:gd name="T110" fmla="*/ 2147483647 w 16127"/>
              <a:gd name="T111" fmla="*/ 2147483647 h 11276"/>
              <a:gd name="T112" fmla="*/ 2147483647 w 16127"/>
              <a:gd name="T113" fmla="*/ 2147483647 h 11276"/>
              <a:gd name="T114" fmla="*/ 2147483647 w 16127"/>
              <a:gd name="T115" fmla="*/ 2147483647 h 11276"/>
              <a:gd name="T116" fmla="*/ 2147483647 w 16127"/>
              <a:gd name="T117" fmla="*/ 2147483647 h 1127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6127"/>
              <a:gd name="T178" fmla="*/ 0 h 11276"/>
              <a:gd name="T179" fmla="*/ 16127 w 16127"/>
              <a:gd name="T180" fmla="*/ 11276 h 1127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6127" h="11276">
                <a:moveTo>
                  <a:pt x="6336" y="9918"/>
                </a:moveTo>
                <a:lnTo>
                  <a:pt x="6238" y="9767"/>
                </a:lnTo>
                <a:lnTo>
                  <a:pt x="6140" y="9620"/>
                </a:lnTo>
                <a:lnTo>
                  <a:pt x="6042" y="9475"/>
                </a:lnTo>
                <a:lnTo>
                  <a:pt x="5946" y="9333"/>
                </a:lnTo>
                <a:lnTo>
                  <a:pt x="5850" y="9196"/>
                </a:lnTo>
                <a:lnTo>
                  <a:pt x="5757" y="9061"/>
                </a:lnTo>
                <a:lnTo>
                  <a:pt x="5664" y="8932"/>
                </a:lnTo>
                <a:lnTo>
                  <a:pt x="5573" y="8805"/>
                </a:lnTo>
                <a:lnTo>
                  <a:pt x="5485" y="8681"/>
                </a:lnTo>
                <a:lnTo>
                  <a:pt x="5398" y="8563"/>
                </a:lnTo>
                <a:lnTo>
                  <a:pt x="5313" y="8448"/>
                </a:lnTo>
                <a:lnTo>
                  <a:pt x="5231" y="8339"/>
                </a:lnTo>
                <a:lnTo>
                  <a:pt x="5151" y="8233"/>
                </a:lnTo>
                <a:lnTo>
                  <a:pt x="5073" y="8131"/>
                </a:lnTo>
                <a:lnTo>
                  <a:pt x="4999" y="8034"/>
                </a:lnTo>
                <a:lnTo>
                  <a:pt x="4927" y="7942"/>
                </a:lnTo>
                <a:lnTo>
                  <a:pt x="4793" y="7771"/>
                </a:lnTo>
                <a:lnTo>
                  <a:pt x="4673" y="7622"/>
                </a:lnTo>
                <a:lnTo>
                  <a:pt x="4567" y="7492"/>
                </a:lnTo>
                <a:lnTo>
                  <a:pt x="4479" y="7384"/>
                </a:lnTo>
                <a:lnTo>
                  <a:pt x="4407" y="7298"/>
                </a:lnTo>
                <a:lnTo>
                  <a:pt x="4355" y="7237"/>
                </a:lnTo>
                <a:lnTo>
                  <a:pt x="4322" y="7199"/>
                </a:lnTo>
                <a:lnTo>
                  <a:pt x="4311" y="7186"/>
                </a:lnTo>
                <a:lnTo>
                  <a:pt x="4777" y="6312"/>
                </a:lnTo>
                <a:lnTo>
                  <a:pt x="4834" y="6363"/>
                </a:lnTo>
                <a:lnTo>
                  <a:pt x="4894" y="6418"/>
                </a:lnTo>
                <a:lnTo>
                  <a:pt x="4955" y="6476"/>
                </a:lnTo>
                <a:lnTo>
                  <a:pt x="5017" y="6536"/>
                </a:lnTo>
                <a:lnTo>
                  <a:pt x="5079" y="6598"/>
                </a:lnTo>
                <a:lnTo>
                  <a:pt x="5142" y="6663"/>
                </a:lnTo>
                <a:lnTo>
                  <a:pt x="5205" y="6729"/>
                </a:lnTo>
                <a:lnTo>
                  <a:pt x="5269" y="6796"/>
                </a:lnTo>
                <a:lnTo>
                  <a:pt x="5333" y="6863"/>
                </a:lnTo>
                <a:lnTo>
                  <a:pt x="5396" y="6933"/>
                </a:lnTo>
                <a:lnTo>
                  <a:pt x="5459" y="7001"/>
                </a:lnTo>
                <a:lnTo>
                  <a:pt x="5521" y="7070"/>
                </a:lnTo>
                <a:lnTo>
                  <a:pt x="5643" y="7207"/>
                </a:lnTo>
                <a:lnTo>
                  <a:pt x="5759" y="7341"/>
                </a:lnTo>
                <a:lnTo>
                  <a:pt x="5868" y="7467"/>
                </a:lnTo>
                <a:lnTo>
                  <a:pt x="5967" y="7586"/>
                </a:lnTo>
                <a:lnTo>
                  <a:pt x="6056" y="7692"/>
                </a:lnTo>
                <a:lnTo>
                  <a:pt x="6134" y="7786"/>
                </a:lnTo>
                <a:lnTo>
                  <a:pt x="6196" y="7862"/>
                </a:lnTo>
                <a:lnTo>
                  <a:pt x="6244" y="7920"/>
                </a:lnTo>
                <a:lnTo>
                  <a:pt x="6273" y="7956"/>
                </a:lnTo>
                <a:lnTo>
                  <a:pt x="6283" y="7969"/>
                </a:lnTo>
                <a:lnTo>
                  <a:pt x="6386" y="7787"/>
                </a:lnTo>
                <a:lnTo>
                  <a:pt x="6492" y="7603"/>
                </a:lnTo>
                <a:lnTo>
                  <a:pt x="6600" y="7421"/>
                </a:lnTo>
                <a:lnTo>
                  <a:pt x="6710" y="7240"/>
                </a:lnTo>
                <a:lnTo>
                  <a:pt x="6822" y="7060"/>
                </a:lnTo>
                <a:lnTo>
                  <a:pt x="6935" y="6883"/>
                </a:lnTo>
                <a:lnTo>
                  <a:pt x="7049" y="6708"/>
                </a:lnTo>
                <a:lnTo>
                  <a:pt x="7163" y="6535"/>
                </a:lnTo>
                <a:lnTo>
                  <a:pt x="7278" y="6365"/>
                </a:lnTo>
                <a:lnTo>
                  <a:pt x="7391" y="6198"/>
                </a:lnTo>
                <a:lnTo>
                  <a:pt x="7504" y="6036"/>
                </a:lnTo>
                <a:lnTo>
                  <a:pt x="7615" y="5877"/>
                </a:lnTo>
                <a:lnTo>
                  <a:pt x="7726" y="5722"/>
                </a:lnTo>
                <a:lnTo>
                  <a:pt x="7834" y="5573"/>
                </a:lnTo>
                <a:lnTo>
                  <a:pt x="7940" y="5428"/>
                </a:lnTo>
                <a:lnTo>
                  <a:pt x="8043" y="5288"/>
                </a:lnTo>
                <a:lnTo>
                  <a:pt x="8143" y="5155"/>
                </a:lnTo>
                <a:lnTo>
                  <a:pt x="8238" y="5027"/>
                </a:lnTo>
                <a:lnTo>
                  <a:pt x="8331" y="4907"/>
                </a:lnTo>
                <a:lnTo>
                  <a:pt x="8419" y="4792"/>
                </a:lnTo>
                <a:lnTo>
                  <a:pt x="8580" y="4585"/>
                </a:lnTo>
                <a:lnTo>
                  <a:pt x="8719" y="4410"/>
                </a:lnTo>
                <a:lnTo>
                  <a:pt x="8832" y="4269"/>
                </a:lnTo>
                <a:lnTo>
                  <a:pt x="8918" y="4164"/>
                </a:lnTo>
                <a:lnTo>
                  <a:pt x="8971" y="4099"/>
                </a:lnTo>
                <a:lnTo>
                  <a:pt x="8989" y="4077"/>
                </a:lnTo>
                <a:lnTo>
                  <a:pt x="10173" y="6096"/>
                </a:lnTo>
                <a:lnTo>
                  <a:pt x="9966" y="6248"/>
                </a:lnTo>
                <a:lnTo>
                  <a:pt x="9762" y="6401"/>
                </a:lnTo>
                <a:lnTo>
                  <a:pt x="9564" y="6558"/>
                </a:lnTo>
                <a:lnTo>
                  <a:pt x="9369" y="6718"/>
                </a:lnTo>
                <a:lnTo>
                  <a:pt x="9179" y="6879"/>
                </a:lnTo>
                <a:lnTo>
                  <a:pt x="8993" y="7040"/>
                </a:lnTo>
                <a:lnTo>
                  <a:pt x="8812" y="7203"/>
                </a:lnTo>
                <a:lnTo>
                  <a:pt x="8636" y="7365"/>
                </a:lnTo>
                <a:lnTo>
                  <a:pt x="8464" y="7527"/>
                </a:lnTo>
                <a:lnTo>
                  <a:pt x="8298" y="7688"/>
                </a:lnTo>
                <a:lnTo>
                  <a:pt x="8138" y="7848"/>
                </a:lnTo>
                <a:lnTo>
                  <a:pt x="7982" y="8005"/>
                </a:lnTo>
                <a:lnTo>
                  <a:pt x="7832" y="8160"/>
                </a:lnTo>
                <a:lnTo>
                  <a:pt x="7689" y="8312"/>
                </a:lnTo>
                <a:lnTo>
                  <a:pt x="7552" y="8461"/>
                </a:lnTo>
                <a:lnTo>
                  <a:pt x="7421" y="8604"/>
                </a:lnTo>
                <a:lnTo>
                  <a:pt x="7297" y="8744"/>
                </a:lnTo>
                <a:lnTo>
                  <a:pt x="7179" y="8877"/>
                </a:lnTo>
                <a:lnTo>
                  <a:pt x="7068" y="9006"/>
                </a:lnTo>
                <a:lnTo>
                  <a:pt x="6964" y="9128"/>
                </a:lnTo>
                <a:lnTo>
                  <a:pt x="6868" y="9244"/>
                </a:lnTo>
                <a:lnTo>
                  <a:pt x="6779" y="9352"/>
                </a:lnTo>
                <a:lnTo>
                  <a:pt x="6697" y="9453"/>
                </a:lnTo>
                <a:lnTo>
                  <a:pt x="6624" y="9545"/>
                </a:lnTo>
                <a:lnTo>
                  <a:pt x="6558" y="9628"/>
                </a:lnTo>
                <a:lnTo>
                  <a:pt x="6501" y="9702"/>
                </a:lnTo>
                <a:lnTo>
                  <a:pt x="6451" y="9765"/>
                </a:lnTo>
                <a:lnTo>
                  <a:pt x="6411" y="9820"/>
                </a:lnTo>
                <a:lnTo>
                  <a:pt x="6355" y="9893"/>
                </a:lnTo>
                <a:lnTo>
                  <a:pt x="6336" y="9918"/>
                </a:lnTo>
                <a:close/>
                <a:moveTo>
                  <a:pt x="16123" y="7412"/>
                </a:moveTo>
                <a:lnTo>
                  <a:pt x="16104" y="7205"/>
                </a:lnTo>
                <a:lnTo>
                  <a:pt x="16074" y="7011"/>
                </a:lnTo>
                <a:lnTo>
                  <a:pt x="16032" y="6831"/>
                </a:lnTo>
                <a:lnTo>
                  <a:pt x="15981" y="6665"/>
                </a:lnTo>
                <a:lnTo>
                  <a:pt x="15920" y="6511"/>
                </a:lnTo>
                <a:lnTo>
                  <a:pt x="15852" y="6369"/>
                </a:lnTo>
                <a:lnTo>
                  <a:pt x="15775" y="6240"/>
                </a:lnTo>
                <a:lnTo>
                  <a:pt x="15693" y="6121"/>
                </a:lnTo>
                <a:lnTo>
                  <a:pt x="15602" y="6015"/>
                </a:lnTo>
                <a:lnTo>
                  <a:pt x="15506" y="5918"/>
                </a:lnTo>
                <a:lnTo>
                  <a:pt x="15405" y="5833"/>
                </a:lnTo>
                <a:lnTo>
                  <a:pt x="15300" y="5757"/>
                </a:lnTo>
                <a:lnTo>
                  <a:pt x="15192" y="5690"/>
                </a:lnTo>
                <a:lnTo>
                  <a:pt x="15080" y="5634"/>
                </a:lnTo>
                <a:lnTo>
                  <a:pt x="14965" y="5586"/>
                </a:lnTo>
                <a:lnTo>
                  <a:pt x="14849" y="5547"/>
                </a:lnTo>
                <a:lnTo>
                  <a:pt x="14732" y="5515"/>
                </a:lnTo>
                <a:lnTo>
                  <a:pt x="14615" y="5491"/>
                </a:lnTo>
                <a:lnTo>
                  <a:pt x="14498" y="5475"/>
                </a:lnTo>
                <a:lnTo>
                  <a:pt x="14381" y="5466"/>
                </a:lnTo>
                <a:lnTo>
                  <a:pt x="14267" y="5463"/>
                </a:lnTo>
                <a:lnTo>
                  <a:pt x="14155" y="5467"/>
                </a:lnTo>
                <a:lnTo>
                  <a:pt x="14046" y="5476"/>
                </a:lnTo>
                <a:lnTo>
                  <a:pt x="13942" y="5491"/>
                </a:lnTo>
                <a:lnTo>
                  <a:pt x="13841" y="5510"/>
                </a:lnTo>
                <a:lnTo>
                  <a:pt x="13746" y="5536"/>
                </a:lnTo>
                <a:lnTo>
                  <a:pt x="13656" y="5565"/>
                </a:lnTo>
                <a:lnTo>
                  <a:pt x="13573" y="5597"/>
                </a:lnTo>
                <a:lnTo>
                  <a:pt x="13497" y="5634"/>
                </a:lnTo>
                <a:lnTo>
                  <a:pt x="13429" y="5673"/>
                </a:lnTo>
                <a:lnTo>
                  <a:pt x="13369" y="5715"/>
                </a:lnTo>
                <a:lnTo>
                  <a:pt x="13318" y="5760"/>
                </a:lnTo>
                <a:lnTo>
                  <a:pt x="13332" y="5740"/>
                </a:lnTo>
                <a:lnTo>
                  <a:pt x="13368" y="5684"/>
                </a:lnTo>
                <a:lnTo>
                  <a:pt x="13393" y="5643"/>
                </a:lnTo>
                <a:lnTo>
                  <a:pt x="13422" y="5595"/>
                </a:lnTo>
                <a:lnTo>
                  <a:pt x="13453" y="5539"/>
                </a:lnTo>
                <a:lnTo>
                  <a:pt x="13487" y="5474"/>
                </a:lnTo>
                <a:lnTo>
                  <a:pt x="13522" y="5404"/>
                </a:lnTo>
                <a:lnTo>
                  <a:pt x="13558" y="5328"/>
                </a:lnTo>
                <a:lnTo>
                  <a:pt x="13594" y="5245"/>
                </a:lnTo>
                <a:lnTo>
                  <a:pt x="13629" y="5157"/>
                </a:lnTo>
                <a:lnTo>
                  <a:pt x="13663" y="5063"/>
                </a:lnTo>
                <a:lnTo>
                  <a:pt x="13696" y="4966"/>
                </a:lnTo>
                <a:lnTo>
                  <a:pt x="13725" y="4863"/>
                </a:lnTo>
                <a:lnTo>
                  <a:pt x="13751" y="4756"/>
                </a:lnTo>
                <a:lnTo>
                  <a:pt x="13773" y="4647"/>
                </a:lnTo>
                <a:lnTo>
                  <a:pt x="13789" y="4533"/>
                </a:lnTo>
                <a:lnTo>
                  <a:pt x="13802" y="4418"/>
                </a:lnTo>
                <a:lnTo>
                  <a:pt x="13807" y="4299"/>
                </a:lnTo>
                <a:lnTo>
                  <a:pt x="13805" y="4179"/>
                </a:lnTo>
                <a:lnTo>
                  <a:pt x="13795" y="4057"/>
                </a:lnTo>
                <a:lnTo>
                  <a:pt x="13777" y="3934"/>
                </a:lnTo>
                <a:lnTo>
                  <a:pt x="13750" y="3811"/>
                </a:lnTo>
                <a:lnTo>
                  <a:pt x="13714" y="3686"/>
                </a:lnTo>
                <a:lnTo>
                  <a:pt x="13666" y="3563"/>
                </a:lnTo>
                <a:lnTo>
                  <a:pt x="13608" y="3439"/>
                </a:lnTo>
                <a:lnTo>
                  <a:pt x="13537" y="3316"/>
                </a:lnTo>
                <a:lnTo>
                  <a:pt x="13455" y="3194"/>
                </a:lnTo>
                <a:lnTo>
                  <a:pt x="13358" y="3075"/>
                </a:lnTo>
                <a:lnTo>
                  <a:pt x="13247" y="2957"/>
                </a:lnTo>
                <a:lnTo>
                  <a:pt x="13122" y="2842"/>
                </a:lnTo>
                <a:lnTo>
                  <a:pt x="12990" y="2734"/>
                </a:lnTo>
                <a:lnTo>
                  <a:pt x="12858" y="2641"/>
                </a:lnTo>
                <a:lnTo>
                  <a:pt x="12727" y="2559"/>
                </a:lnTo>
                <a:lnTo>
                  <a:pt x="12596" y="2490"/>
                </a:lnTo>
                <a:lnTo>
                  <a:pt x="12467" y="2433"/>
                </a:lnTo>
                <a:lnTo>
                  <a:pt x="12338" y="2388"/>
                </a:lnTo>
                <a:lnTo>
                  <a:pt x="12211" y="2352"/>
                </a:lnTo>
                <a:lnTo>
                  <a:pt x="12085" y="2327"/>
                </a:lnTo>
                <a:lnTo>
                  <a:pt x="11960" y="2313"/>
                </a:lnTo>
                <a:lnTo>
                  <a:pt x="11838" y="2308"/>
                </a:lnTo>
                <a:lnTo>
                  <a:pt x="11717" y="2312"/>
                </a:lnTo>
                <a:lnTo>
                  <a:pt x="11598" y="2324"/>
                </a:lnTo>
                <a:lnTo>
                  <a:pt x="11481" y="2345"/>
                </a:lnTo>
                <a:lnTo>
                  <a:pt x="11367" y="2374"/>
                </a:lnTo>
                <a:lnTo>
                  <a:pt x="11256" y="2409"/>
                </a:lnTo>
                <a:lnTo>
                  <a:pt x="11147" y="2451"/>
                </a:lnTo>
                <a:lnTo>
                  <a:pt x="11041" y="2500"/>
                </a:lnTo>
                <a:lnTo>
                  <a:pt x="10938" y="2554"/>
                </a:lnTo>
                <a:lnTo>
                  <a:pt x="10838" y="2614"/>
                </a:lnTo>
                <a:lnTo>
                  <a:pt x="10741" y="2678"/>
                </a:lnTo>
                <a:lnTo>
                  <a:pt x="10649" y="2747"/>
                </a:lnTo>
                <a:lnTo>
                  <a:pt x="10560" y="2821"/>
                </a:lnTo>
                <a:lnTo>
                  <a:pt x="10474" y="2897"/>
                </a:lnTo>
                <a:lnTo>
                  <a:pt x="10392" y="2976"/>
                </a:lnTo>
                <a:lnTo>
                  <a:pt x="10315" y="3058"/>
                </a:lnTo>
                <a:lnTo>
                  <a:pt x="10242" y="3142"/>
                </a:lnTo>
                <a:lnTo>
                  <a:pt x="10174" y="3228"/>
                </a:lnTo>
                <a:lnTo>
                  <a:pt x="10109" y="3315"/>
                </a:lnTo>
                <a:lnTo>
                  <a:pt x="10050" y="3403"/>
                </a:lnTo>
                <a:lnTo>
                  <a:pt x="9996" y="3490"/>
                </a:lnTo>
                <a:lnTo>
                  <a:pt x="9947" y="3578"/>
                </a:lnTo>
                <a:lnTo>
                  <a:pt x="9904" y="3665"/>
                </a:lnTo>
                <a:lnTo>
                  <a:pt x="9906" y="3654"/>
                </a:lnTo>
                <a:lnTo>
                  <a:pt x="9915" y="3621"/>
                </a:lnTo>
                <a:lnTo>
                  <a:pt x="9927" y="3567"/>
                </a:lnTo>
                <a:lnTo>
                  <a:pt x="9943" y="3494"/>
                </a:lnTo>
                <a:lnTo>
                  <a:pt x="9960" y="3405"/>
                </a:lnTo>
                <a:lnTo>
                  <a:pt x="9978" y="3301"/>
                </a:lnTo>
                <a:lnTo>
                  <a:pt x="9996" y="3180"/>
                </a:lnTo>
                <a:lnTo>
                  <a:pt x="10012" y="3049"/>
                </a:lnTo>
                <a:lnTo>
                  <a:pt x="10027" y="2905"/>
                </a:lnTo>
                <a:lnTo>
                  <a:pt x="10037" y="2752"/>
                </a:lnTo>
                <a:lnTo>
                  <a:pt x="10042" y="2590"/>
                </a:lnTo>
                <a:lnTo>
                  <a:pt x="10041" y="2423"/>
                </a:lnTo>
                <a:lnTo>
                  <a:pt x="10033" y="2250"/>
                </a:lnTo>
                <a:lnTo>
                  <a:pt x="10016" y="2073"/>
                </a:lnTo>
                <a:lnTo>
                  <a:pt x="9991" y="1895"/>
                </a:lnTo>
                <a:lnTo>
                  <a:pt x="9955" y="1717"/>
                </a:lnTo>
                <a:lnTo>
                  <a:pt x="9907" y="1538"/>
                </a:lnTo>
                <a:lnTo>
                  <a:pt x="9846" y="1363"/>
                </a:lnTo>
                <a:lnTo>
                  <a:pt x="9772" y="1191"/>
                </a:lnTo>
                <a:lnTo>
                  <a:pt x="9683" y="1025"/>
                </a:lnTo>
                <a:lnTo>
                  <a:pt x="9577" y="866"/>
                </a:lnTo>
                <a:lnTo>
                  <a:pt x="9454" y="716"/>
                </a:lnTo>
                <a:lnTo>
                  <a:pt x="9312" y="576"/>
                </a:lnTo>
                <a:lnTo>
                  <a:pt x="9152" y="447"/>
                </a:lnTo>
                <a:lnTo>
                  <a:pt x="8970" y="331"/>
                </a:lnTo>
                <a:lnTo>
                  <a:pt x="8767" y="231"/>
                </a:lnTo>
                <a:lnTo>
                  <a:pt x="8540" y="147"/>
                </a:lnTo>
                <a:lnTo>
                  <a:pt x="8290" y="79"/>
                </a:lnTo>
                <a:lnTo>
                  <a:pt x="8014" y="31"/>
                </a:lnTo>
                <a:lnTo>
                  <a:pt x="7712" y="5"/>
                </a:lnTo>
                <a:lnTo>
                  <a:pt x="7383" y="0"/>
                </a:lnTo>
                <a:lnTo>
                  <a:pt x="7024" y="19"/>
                </a:lnTo>
                <a:lnTo>
                  <a:pt x="6680" y="57"/>
                </a:lnTo>
                <a:lnTo>
                  <a:pt x="6349" y="108"/>
                </a:lnTo>
                <a:lnTo>
                  <a:pt x="6033" y="175"/>
                </a:lnTo>
                <a:lnTo>
                  <a:pt x="5729" y="255"/>
                </a:lnTo>
                <a:lnTo>
                  <a:pt x="5441" y="349"/>
                </a:lnTo>
                <a:lnTo>
                  <a:pt x="5166" y="454"/>
                </a:lnTo>
                <a:lnTo>
                  <a:pt x="4905" y="572"/>
                </a:lnTo>
                <a:lnTo>
                  <a:pt x="4658" y="702"/>
                </a:lnTo>
                <a:lnTo>
                  <a:pt x="4424" y="843"/>
                </a:lnTo>
                <a:lnTo>
                  <a:pt x="4205" y="995"/>
                </a:lnTo>
                <a:lnTo>
                  <a:pt x="4000" y="1157"/>
                </a:lnTo>
                <a:lnTo>
                  <a:pt x="3808" y="1330"/>
                </a:lnTo>
                <a:lnTo>
                  <a:pt x="3630" y="1512"/>
                </a:lnTo>
                <a:lnTo>
                  <a:pt x="3467" y="1703"/>
                </a:lnTo>
                <a:lnTo>
                  <a:pt x="3316" y="1901"/>
                </a:lnTo>
                <a:lnTo>
                  <a:pt x="3179" y="2109"/>
                </a:lnTo>
                <a:lnTo>
                  <a:pt x="3057" y="2324"/>
                </a:lnTo>
                <a:lnTo>
                  <a:pt x="2948" y="2546"/>
                </a:lnTo>
                <a:lnTo>
                  <a:pt x="2854" y="2775"/>
                </a:lnTo>
                <a:lnTo>
                  <a:pt x="2773" y="3010"/>
                </a:lnTo>
                <a:lnTo>
                  <a:pt x="2705" y="3251"/>
                </a:lnTo>
                <a:lnTo>
                  <a:pt x="2652" y="3498"/>
                </a:lnTo>
                <a:lnTo>
                  <a:pt x="2613" y="3748"/>
                </a:lnTo>
                <a:lnTo>
                  <a:pt x="2588" y="4004"/>
                </a:lnTo>
                <a:lnTo>
                  <a:pt x="2575" y="4262"/>
                </a:lnTo>
                <a:lnTo>
                  <a:pt x="2577" y="4525"/>
                </a:lnTo>
                <a:lnTo>
                  <a:pt x="2593" y="4790"/>
                </a:lnTo>
                <a:lnTo>
                  <a:pt x="2623" y="5058"/>
                </a:lnTo>
                <a:lnTo>
                  <a:pt x="2666" y="5329"/>
                </a:lnTo>
                <a:lnTo>
                  <a:pt x="2723" y="5601"/>
                </a:lnTo>
                <a:lnTo>
                  <a:pt x="2794" y="5873"/>
                </a:lnTo>
                <a:lnTo>
                  <a:pt x="2878" y="6146"/>
                </a:lnTo>
                <a:lnTo>
                  <a:pt x="2846" y="6143"/>
                </a:lnTo>
                <a:lnTo>
                  <a:pt x="2755" y="6135"/>
                </a:lnTo>
                <a:lnTo>
                  <a:pt x="2689" y="6131"/>
                </a:lnTo>
                <a:lnTo>
                  <a:pt x="2613" y="6128"/>
                </a:lnTo>
                <a:lnTo>
                  <a:pt x="2525" y="6127"/>
                </a:lnTo>
                <a:lnTo>
                  <a:pt x="2428" y="6128"/>
                </a:lnTo>
                <a:lnTo>
                  <a:pt x="2323" y="6132"/>
                </a:lnTo>
                <a:lnTo>
                  <a:pt x="2211" y="6140"/>
                </a:lnTo>
                <a:lnTo>
                  <a:pt x="2092" y="6151"/>
                </a:lnTo>
                <a:lnTo>
                  <a:pt x="1968" y="6167"/>
                </a:lnTo>
                <a:lnTo>
                  <a:pt x="1840" y="6189"/>
                </a:lnTo>
                <a:lnTo>
                  <a:pt x="1708" y="6217"/>
                </a:lnTo>
                <a:lnTo>
                  <a:pt x="1573" y="6252"/>
                </a:lnTo>
                <a:lnTo>
                  <a:pt x="1439" y="6293"/>
                </a:lnTo>
                <a:lnTo>
                  <a:pt x="1304" y="6343"/>
                </a:lnTo>
                <a:lnTo>
                  <a:pt x="1170" y="6401"/>
                </a:lnTo>
                <a:lnTo>
                  <a:pt x="1039" y="6470"/>
                </a:lnTo>
                <a:lnTo>
                  <a:pt x="911" y="6547"/>
                </a:lnTo>
                <a:lnTo>
                  <a:pt x="786" y="6634"/>
                </a:lnTo>
                <a:lnTo>
                  <a:pt x="667" y="6734"/>
                </a:lnTo>
                <a:lnTo>
                  <a:pt x="555" y="6845"/>
                </a:lnTo>
                <a:lnTo>
                  <a:pt x="450" y="6969"/>
                </a:lnTo>
                <a:lnTo>
                  <a:pt x="353" y="7106"/>
                </a:lnTo>
                <a:lnTo>
                  <a:pt x="265" y="7255"/>
                </a:lnTo>
                <a:lnTo>
                  <a:pt x="188" y="7420"/>
                </a:lnTo>
                <a:lnTo>
                  <a:pt x="124" y="7600"/>
                </a:lnTo>
                <a:lnTo>
                  <a:pt x="72" y="7796"/>
                </a:lnTo>
                <a:lnTo>
                  <a:pt x="32" y="8008"/>
                </a:lnTo>
                <a:lnTo>
                  <a:pt x="8" y="8236"/>
                </a:lnTo>
                <a:lnTo>
                  <a:pt x="0" y="8482"/>
                </a:lnTo>
                <a:lnTo>
                  <a:pt x="14" y="8732"/>
                </a:lnTo>
                <a:lnTo>
                  <a:pt x="57" y="8972"/>
                </a:lnTo>
                <a:lnTo>
                  <a:pt x="128" y="9201"/>
                </a:lnTo>
                <a:lnTo>
                  <a:pt x="227" y="9419"/>
                </a:lnTo>
                <a:lnTo>
                  <a:pt x="354" y="9626"/>
                </a:lnTo>
                <a:lnTo>
                  <a:pt x="507" y="9822"/>
                </a:lnTo>
                <a:lnTo>
                  <a:pt x="686" y="10005"/>
                </a:lnTo>
                <a:lnTo>
                  <a:pt x="893" y="10178"/>
                </a:lnTo>
                <a:lnTo>
                  <a:pt x="1126" y="10339"/>
                </a:lnTo>
                <a:lnTo>
                  <a:pt x="1384" y="10488"/>
                </a:lnTo>
                <a:lnTo>
                  <a:pt x="1667" y="10624"/>
                </a:lnTo>
                <a:lnTo>
                  <a:pt x="1976" y="10749"/>
                </a:lnTo>
                <a:lnTo>
                  <a:pt x="2308" y="10860"/>
                </a:lnTo>
                <a:lnTo>
                  <a:pt x="2666" y="10959"/>
                </a:lnTo>
                <a:lnTo>
                  <a:pt x="3047" y="11045"/>
                </a:lnTo>
                <a:lnTo>
                  <a:pt x="3451" y="11117"/>
                </a:lnTo>
                <a:lnTo>
                  <a:pt x="3879" y="11177"/>
                </a:lnTo>
                <a:lnTo>
                  <a:pt x="4329" y="11222"/>
                </a:lnTo>
                <a:lnTo>
                  <a:pt x="4802" y="11254"/>
                </a:lnTo>
                <a:lnTo>
                  <a:pt x="5297" y="11272"/>
                </a:lnTo>
                <a:lnTo>
                  <a:pt x="5814" y="11276"/>
                </a:lnTo>
                <a:lnTo>
                  <a:pt x="6352" y="11265"/>
                </a:lnTo>
                <a:lnTo>
                  <a:pt x="6912" y="11240"/>
                </a:lnTo>
                <a:lnTo>
                  <a:pt x="7491" y="11200"/>
                </a:lnTo>
                <a:lnTo>
                  <a:pt x="8091" y="11144"/>
                </a:lnTo>
                <a:lnTo>
                  <a:pt x="8711" y="11074"/>
                </a:lnTo>
                <a:lnTo>
                  <a:pt x="9351" y="10989"/>
                </a:lnTo>
                <a:lnTo>
                  <a:pt x="10009" y="10888"/>
                </a:lnTo>
                <a:lnTo>
                  <a:pt x="10688" y="10772"/>
                </a:lnTo>
                <a:lnTo>
                  <a:pt x="11383" y="10639"/>
                </a:lnTo>
                <a:lnTo>
                  <a:pt x="12098" y="10491"/>
                </a:lnTo>
                <a:lnTo>
                  <a:pt x="12830" y="10325"/>
                </a:lnTo>
                <a:lnTo>
                  <a:pt x="12869" y="10318"/>
                </a:lnTo>
                <a:lnTo>
                  <a:pt x="12978" y="10294"/>
                </a:lnTo>
                <a:lnTo>
                  <a:pt x="13056" y="10276"/>
                </a:lnTo>
                <a:lnTo>
                  <a:pt x="13147" y="10252"/>
                </a:lnTo>
                <a:lnTo>
                  <a:pt x="13250" y="10224"/>
                </a:lnTo>
                <a:lnTo>
                  <a:pt x="13365" y="10191"/>
                </a:lnTo>
                <a:lnTo>
                  <a:pt x="13490" y="10153"/>
                </a:lnTo>
                <a:lnTo>
                  <a:pt x="13623" y="10110"/>
                </a:lnTo>
                <a:lnTo>
                  <a:pt x="13764" y="10061"/>
                </a:lnTo>
                <a:lnTo>
                  <a:pt x="13910" y="10006"/>
                </a:lnTo>
                <a:lnTo>
                  <a:pt x="14063" y="9945"/>
                </a:lnTo>
                <a:lnTo>
                  <a:pt x="14217" y="9879"/>
                </a:lnTo>
                <a:lnTo>
                  <a:pt x="14374" y="9805"/>
                </a:lnTo>
                <a:lnTo>
                  <a:pt x="14532" y="9725"/>
                </a:lnTo>
                <a:lnTo>
                  <a:pt x="14690" y="9639"/>
                </a:lnTo>
                <a:lnTo>
                  <a:pt x="14845" y="9546"/>
                </a:lnTo>
                <a:lnTo>
                  <a:pt x="14997" y="9446"/>
                </a:lnTo>
                <a:lnTo>
                  <a:pt x="15146" y="9338"/>
                </a:lnTo>
                <a:lnTo>
                  <a:pt x="15288" y="9223"/>
                </a:lnTo>
                <a:lnTo>
                  <a:pt x="15424" y="9100"/>
                </a:lnTo>
                <a:lnTo>
                  <a:pt x="15552" y="8970"/>
                </a:lnTo>
                <a:lnTo>
                  <a:pt x="15670" y="8831"/>
                </a:lnTo>
                <a:lnTo>
                  <a:pt x="15778" y="8685"/>
                </a:lnTo>
                <a:lnTo>
                  <a:pt x="15874" y="8530"/>
                </a:lnTo>
                <a:lnTo>
                  <a:pt x="15957" y="8366"/>
                </a:lnTo>
                <a:lnTo>
                  <a:pt x="16024" y="8193"/>
                </a:lnTo>
                <a:lnTo>
                  <a:pt x="16076" y="8012"/>
                </a:lnTo>
                <a:lnTo>
                  <a:pt x="16111" y="7822"/>
                </a:lnTo>
                <a:lnTo>
                  <a:pt x="16127" y="7622"/>
                </a:lnTo>
                <a:lnTo>
                  <a:pt x="16123" y="74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" name="Freeform 449">
            <a:extLst>
              <a:ext uri="{FF2B5EF4-FFF2-40B4-BE49-F238E27FC236}">
                <a16:creationId xmlns:a16="http://schemas.microsoft.com/office/drawing/2014/main" id="{2DFB371C-88B9-C8B1-DD15-3FFEF197A744}"/>
              </a:ext>
            </a:extLst>
          </p:cNvPr>
          <p:cNvSpPr>
            <a:spLocks noEditPoints="1"/>
          </p:cNvSpPr>
          <p:nvPr/>
        </p:nvSpPr>
        <p:spPr bwMode="auto">
          <a:xfrm>
            <a:off x="773113" y="3427413"/>
            <a:ext cx="412750" cy="515937"/>
          </a:xfrm>
          <a:custGeom>
            <a:avLst/>
            <a:gdLst>
              <a:gd name="T0" fmla="*/ 2147483647 w 12851"/>
              <a:gd name="T1" fmla="*/ 2147483647 h 16128"/>
              <a:gd name="T2" fmla="*/ 2147483647 w 12851"/>
              <a:gd name="T3" fmla="*/ 2147483647 h 16128"/>
              <a:gd name="T4" fmla="*/ 2147483647 w 12851"/>
              <a:gd name="T5" fmla="*/ 2147483647 h 16128"/>
              <a:gd name="T6" fmla="*/ 2147483647 w 12851"/>
              <a:gd name="T7" fmla="*/ 2147483647 h 16128"/>
              <a:gd name="T8" fmla="*/ 2147483647 w 12851"/>
              <a:gd name="T9" fmla="*/ 2147483647 h 16128"/>
              <a:gd name="T10" fmla="*/ 2147483647 w 12851"/>
              <a:gd name="T11" fmla="*/ 2147483647 h 16128"/>
              <a:gd name="T12" fmla="*/ 2147483647 w 12851"/>
              <a:gd name="T13" fmla="*/ 2147483647 h 16128"/>
              <a:gd name="T14" fmla="*/ 2147483647 w 12851"/>
              <a:gd name="T15" fmla="*/ 2147483647 h 16128"/>
              <a:gd name="T16" fmla="*/ 2147483647 w 12851"/>
              <a:gd name="T17" fmla="*/ 2147483647 h 16128"/>
              <a:gd name="T18" fmla="*/ 2147483647 w 12851"/>
              <a:gd name="T19" fmla="*/ 2147483647 h 16128"/>
              <a:gd name="T20" fmla="*/ 2147483647 w 12851"/>
              <a:gd name="T21" fmla="*/ 2147483647 h 16128"/>
              <a:gd name="T22" fmla="*/ 2147483647 w 12851"/>
              <a:gd name="T23" fmla="*/ 2147483647 h 16128"/>
              <a:gd name="T24" fmla="*/ 2147483647 w 12851"/>
              <a:gd name="T25" fmla="*/ 2147483647 h 16128"/>
              <a:gd name="T26" fmla="*/ 2147483647 w 12851"/>
              <a:gd name="T27" fmla="*/ 2147483647 h 16128"/>
              <a:gd name="T28" fmla="*/ 2147483647 w 12851"/>
              <a:gd name="T29" fmla="*/ 2147483647 h 16128"/>
              <a:gd name="T30" fmla="*/ 2147483647 w 12851"/>
              <a:gd name="T31" fmla="*/ 2147483647 h 16128"/>
              <a:gd name="T32" fmla="*/ 2147483647 w 12851"/>
              <a:gd name="T33" fmla="*/ 2147483647 h 16128"/>
              <a:gd name="T34" fmla="*/ 2147483647 w 12851"/>
              <a:gd name="T35" fmla="*/ 2147483647 h 16128"/>
              <a:gd name="T36" fmla="*/ 2147483647 w 12851"/>
              <a:gd name="T37" fmla="*/ 2147483647 h 16128"/>
              <a:gd name="T38" fmla="*/ 2147483647 w 12851"/>
              <a:gd name="T39" fmla="*/ 2147483647 h 16128"/>
              <a:gd name="T40" fmla="*/ 2147483647 w 12851"/>
              <a:gd name="T41" fmla="*/ 2147483647 h 16128"/>
              <a:gd name="T42" fmla="*/ 2147483647 w 12851"/>
              <a:gd name="T43" fmla="*/ 2147483647 h 16128"/>
              <a:gd name="T44" fmla="*/ 2147483647 w 12851"/>
              <a:gd name="T45" fmla="*/ 2147483647 h 16128"/>
              <a:gd name="T46" fmla="*/ 2147483647 w 12851"/>
              <a:gd name="T47" fmla="*/ 2147483647 h 16128"/>
              <a:gd name="T48" fmla="*/ 2147483647 w 12851"/>
              <a:gd name="T49" fmla="*/ 2147483647 h 16128"/>
              <a:gd name="T50" fmla="*/ 2147483647 w 12851"/>
              <a:gd name="T51" fmla="*/ 2147483647 h 16128"/>
              <a:gd name="T52" fmla="*/ 2147483647 w 12851"/>
              <a:gd name="T53" fmla="*/ 2147483647 h 16128"/>
              <a:gd name="T54" fmla="*/ 2147483647 w 12851"/>
              <a:gd name="T55" fmla="*/ 2147483647 h 16128"/>
              <a:gd name="T56" fmla="*/ 2147483647 w 12851"/>
              <a:gd name="T57" fmla="*/ 2147483647 h 16128"/>
              <a:gd name="T58" fmla="*/ 2147483647 w 12851"/>
              <a:gd name="T59" fmla="*/ 2147483647 h 16128"/>
              <a:gd name="T60" fmla="*/ 2147483647 w 12851"/>
              <a:gd name="T61" fmla="*/ 2147483647 h 16128"/>
              <a:gd name="T62" fmla="*/ 2147483647 w 12851"/>
              <a:gd name="T63" fmla="*/ 2147483647 h 16128"/>
              <a:gd name="T64" fmla="*/ 2147483647 w 12851"/>
              <a:gd name="T65" fmla="*/ 2147483647 h 16128"/>
              <a:gd name="T66" fmla="*/ 2147483647 w 12851"/>
              <a:gd name="T67" fmla="*/ 2147483647 h 16128"/>
              <a:gd name="T68" fmla="*/ 2147483647 w 12851"/>
              <a:gd name="T69" fmla="*/ 2147483647 h 16128"/>
              <a:gd name="T70" fmla="*/ 2147483647 w 12851"/>
              <a:gd name="T71" fmla="*/ 2147483647 h 16128"/>
              <a:gd name="T72" fmla="*/ 2147483647 w 12851"/>
              <a:gd name="T73" fmla="*/ 2147483647 h 16128"/>
              <a:gd name="T74" fmla="*/ 2147483647 w 12851"/>
              <a:gd name="T75" fmla="*/ 2147483647 h 16128"/>
              <a:gd name="T76" fmla="*/ 2147483647 w 12851"/>
              <a:gd name="T77" fmla="*/ 2147483647 h 16128"/>
              <a:gd name="T78" fmla="*/ 2147483647 w 12851"/>
              <a:gd name="T79" fmla="*/ 2147483647 h 16128"/>
              <a:gd name="T80" fmla="*/ 2147483647 w 12851"/>
              <a:gd name="T81" fmla="*/ 2147483647 h 16128"/>
              <a:gd name="T82" fmla="*/ 2147483647 w 12851"/>
              <a:gd name="T83" fmla="*/ 2147483647 h 16128"/>
              <a:gd name="T84" fmla="*/ 2147483647 w 12851"/>
              <a:gd name="T85" fmla="*/ 2147483647 h 16128"/>
              <a:gd name="T86" fmla="*/ 2147483647 w 12851"/>
              <a:gd name="T87" fmla="*/ 2147483647 h 16128"/>
              <a:gd name="T88" fmla="*/ 2147483647 w 12851"/>
              <a:gd name="T89" fmla="*/ 2147483647 h 16128"/>
              <a:gd name="T90" fmla="*/ 2147483647 w 12851"/>
              <a:gd name="T91" fmla="*/ 2147483647 h 16128"/>
              <a:gd name="T92" fmla="*/ 2147483647 w 12851"/>
              <a:gd name="T93" fmla="*/ 2147483647 h 16128"/>
              <a:gd name="T94" fmla="*/ 2147483647 w 12851"/>
              <a:gd name="T95" fmla="*/ 2147483647 h 16128"/>
              <a:gd name="T96" fmla="*/ 2147483647 w 12851"/>
              <a:gd name="T97" fmla="*/ 2147483647 h 16128"/>
              <a:gd name="T98" fmla="*/ 2147483647 w 12851"/>
              <a:gd name="T99" fmla="*/ 2147483647 h 16128"/>
              <a:gd name="T100" fmla="*/ 2147483647 w 12851"/>
              <a:gd name="T101" fmla="*/ 2147483647 h 16128"/>
              <a:gd name="T102" fmla="*/ 2147483647 w 12851"/>
              <a:gd name="T103" fmla="*/ 2147483647 h 16128"/>
              <a:gd name="T104" fmla="*/ 2147483647 w 12851"/>
              <a:gd name="T105" fmla="*/ 2147483647 h 16128"/>
              <a:gd name="T106" fmla="*/ 2147483647 w 12851"/>
              <a:gd name="T107" fmla="*/ 2147483647 h 16128"/>
              <a:gd name="T108" fmla="*/ 2147483647 w 12851"/>
              <a:gd name="T109" fmla="*/ 2147483647 h 16128"/>
              <a:gd name="T110" fmla="*/ 2147483647 w 12851"/>
              <a:gd name="T111" fmla="*/ 2147483647 h 16128"/>
              <a:gd name="T112" fmla="*/ 2147483647 w 12851"/>
              <a:gd name="T113" fmla="*/ 2147483647 h 16128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2851"/>
              <a:gd name="T172" fmla="*/ 0 h 16128"/>
              <a:gd name="T173" fmla="*/ 12851 w 12851"/>
              <a:gd name="T174" fmla="*/ 16128 h 16128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2851" h="16128">
                <a:moveTo>
                  <a:pt x="11520" y="13818"/>
                </a:moveTo>
                <a:lnTo>
                  <a:pt x="11480" y="13843"/>
                </a:lnTo>
                <a:lnTo>
                  <a:pt x="11393" y="13867"/>
                </a:lnTo>
                <a:lnTo>
                  <a:pt x="11263" y="13891"/>
                </a:lnTo>
                <a:lnTo>
                  <a:pt x="11093" y="13914"/>
                </a:lnTo>
                <a:lnTo>
                  <a:pt x="10887" y="13937"/>
                </a:lnTo>
                <a:lnTo>
                  <a:pt x="10644" y="13958"/>
                </a:lnTo>
                <a:lnTo>
                  <a:pt x="10372" y="13979"/>
                </a:lnTo>
                <a:lnTo>
                  <a:pt x="10071" y="13998"/>
                </a:lnTo>
                <a:lnTo>
                  <a:pt x="9745" y="14016"/>
                </a:lnTo>
                <a:lnTo>
                  <a:pt x="9396" y="14032"/>
                </a:lnTo>
                <a:lnTo>
                  <a:pt x="9028" y="14048"/>
                </a:lnTo>
                <a:lnTo>
                  <a:pt x="8644" y="14062"/>
                </a:lnTo>
                <a:lnTo>
                  <a:pt x="8247" y="14074"/>
                </a:lnTo>
                <a:lnTo>
                  <a:pt x="7840" y="14084"/>
                </a:lnTo>
                <a:lnTo>
                  <a:pt x="7425" y="14092"/>
                </a:lnTo>
                <a:lnTo>
                  <a:pt x="7006" y="14098"/>
                </a:lnTo>
                <a:lnTo>
                  <a:pt x="6585" y="14102"/>
                </a:lnTo>
                <a:lnTo>
                  <a:pt x="6167" y="14103"/>
                </a:lnTo>
                <a:lnTo>
                  <a:pt x="5753" y="14102"/>
                </a:lnTo>
                <a:lnTo>
                  <a:pt x="5346" y="14099"/>
                </a:lnTo>
                <a:lnTo>
                  <a:pt x="4952" y="14093"/>
                </a:lnTo>
                <a:lnTo>
                  <a:pt x="4570" y="14084"/>
                </a:lnTo>
                <a:lnTo>
                  <a:pt x="4205" y="14073"/>
                </a:lnTo>
                <a:lnTo>
                  <a:pt x="3859" y="14058"/>
                </a:lnTo>
                <a:lnTo>
                  <a:pt x="3536" y="14039"/>
                </a:lnTo>
                <a:lnTo>
                  <a:pt x="3240" y="14019"/>
                </a:lnTo>
                <a:lnTo>
                  <a:pt x="2971" y="13994"/>
                </a:lnTo>
                <a:lnTo>
                  <a:pt x="2735" y="13967"/>
                </a:lnTo>
                <a:lnTo>
                  <a:pt x="2533" y="13935"/>
                </a:lnTo>
                <a:lnTo>
                  <a:pt x="2368" y="13900"/>
                </a:lnTo>
                <a:lnTo>
                  <a:pt x="2245" y="13861"/>
                </a:lnTo>
                <a:lnTo>
                  <a:pt x="2164" y="13818"/>
                </a:lnTo>
                <a:lnTo>
                  <a:pt x="2108" y="13746"/>
                </a:lnTo>
                <a:lnTo>
                  <a:pt x="2050" y="13623"/>
                </a:lnTo>
                <a:lnTo>
                  <a:pt x="1993" y="13451"/>
                </a:lnTo>
                <a:lnTo>
                  <a:pt x="1935" y="13234"/>
                </a:lnTo>
                <a:lnTo>
                  <a:pt x="1879" y="12975"/>
                </a:lnTo>
                <a:lnTo>
                  <a:pt x="1822" y="12678"/>
                </a:lnTo>
                <a:lnTo>
                  <a:pt x="1766" y="12347"/>
                </a:lnTo>
                <a:lnTo>
                  <a:pt x="1711" y="11984"/>
                </a:lnTo>
                <a:lnTo>
                  <a:pt x="1658" y="11594"/>
                </a:lnTo>
                <a:lnTo>
                  <a:pt x="1605" y="11181"/>
                </a:lnTo>
                <a:lnTo>
                  <a:pt x="1554" y="10745"/>
                </a:lnTo>
                <a:lnTo>
                  <a:pt x="1504" y="10294"/>
                </a:lnTo>
                <a:lnTo>
                  <a:pt x="1457" y="9829"/>
                </a:lnTo>
                <a:lnTo>
                  <a:pt x="1411" y="9353"/>
                </a:lnTo>
                <a:lnTo>
                  <a:pt x="1367" y="8871"/>
                </a:lnTo>
                <a:lnTo>
                  <a:pt x="1325" y="8387"/>
                </a:lnTo>
                <a:lnTo>
                  <a:pt x="1287" y="7902"/>
                </a:lnTo>
                <a:lnTo>
                  <a:pt x="1251" y="7421"/>
                </a:lnTo>
                <a:lnTo>
                  <a:pt x="1217" y="6947"/>
                </a:lnTo>
                <a:lnTo>
                  <a:pt x="1187" y="6484"/>
                </a:lnTo>
                <a:lnTo>
                  <a:pt x="1160" y="6036"/>
                </a:lnTo>
                <a:lnTo>
                  <a:pt x="1136" y="5605"/>
                </a:lnTo>
                <a:lnTo>
                  <a:pt x="1116" y="5197"/>
                </a:lnTo>
                <a:lnTo>
                  <a:pt x="1098" y="4812"/>
                </a:lnTo>
                <a:lnTo>
                  <a:pt x="1085" y="4456"/>
                </a:lnTo>
                <a:lnTo>
                  <a:pt x="1077" y="4133"/>
                </a:lnTo>
                <a:lnTo>
                  <a:pt x="1072" y="3844"/>
                </a:lnTo>
                <a:lnTo>
                  <a:pt x="1072" y="3595"/>
                </a:lnTo>
                <a:lnTo>
                  <a:pt x="1076" y="3387"/>
                </a:lnTo>
                <a:lnTo>
                  <a:pt x="1085" y="3225"/>
                </a:lnTo>
                <a:lnTo>
                  <a:pt x="1099" y="3112"/>
                </a:lnTo>
                <a:lnTo>
                  <a:pt x="1119" y="3052"/>
                </a:lnTo>
                <a:lnTo>
                  <a:pt x="1168" y="3017"/>
                </a:lnTo>
                <a:lnTo>
                  <a:pt x="1269" y="2975"/>
                </a:lnTo>
                <a:lnTo>
                  <a:pt x="1418" y="2927"/>
                </a:lnTo>
                <a:lnTo>
                  <a:pt x="1612" y="2875"/>
                </a:lnTo>
                <a:lnTo>
                  <a:pt x="1848" y="2818"/>
                </a:lnTo>
                <a:lnTo>
                  <a:pt x="2123" y="2758"/>
                </a:lnTo>
                <a:lnTo>
                  <a:pt x="2432" y="2694"/>
                </a:lnTo>
                <a:lnTo>
                  <a:pt x="2773" y="2628"/>
                </a:lnTo>
                <a:lnTo>
                  <a:pt x="3142" y="2559"/>
                </a:lnTo>
                <a:lnTo>
                  <a:pt x="3535" y="2490"/>
                </a:lnTo>
                <a:lnTo>
                  <a:pt x="3949" y="2419"/>
                </a:lnTo>
                <a:lnTo>
                  <a:pt x="4382" y="2349"/>
                </a:lnTo>
                <a:lnTo>
                  <a:pt x="4828" y="2278"/>
                </a:lnTo>
                <a:lnTo>
                  <a:pt x="5287" y="2209"/>
                </a:lnTo>
                <a:lnTo>
                  <a:pt x="5752" y="2140"/>
                </a:lnTo>
                <a:lnTo>
                  <a:pt x="6222" y="2074"/>
                </a:lnTo>
                <a:lnTo>
                  <a:pt x="6692" y="2011"/>
                </a:lnTo>
                <a:lnTo>
                  <a:pt x="7159" y="1951"/>
                </a:lnTo>
                <a:lnTo>
                  <a:pt x="7622" y="1895"/>
                </a:lnTo>
                <a:lnTo>
                  <a:pt x="8074" y="1844"/>
                </a:lnTo>
                <a:lnTo>
                  <a:pt x="8513" y="1796"/>
                </a:lnTo>
                <a:lnTo>
                  <a:pt x="8936" y="1755"/>
                </a:lnTo>
                <a:lnTo>
                  <a:pt x="9339" y="1720"/>
                </a:lnTo>
                <a:lnTo>
                  <a:pt x="9720" y="1691"/>
                </a:lnTo>
                <a:lnTo>
                  <a:pt x="10073" y="1670"/>
                </a:lnTo>
                <a:lnTo>
                  <a:pt x="10397" y="1657"/>
                </a:lnTo>
                <a:lnTo>
                  <a:pt x="10688" y="1653"/>
                </a:lnTo>
                <a:lnTo>
                  <a:pt x="10941" y="1657"/>
                </a:lnTo>
                <a:lnTo>
                  <a:pt x="11155" y="1671"/>
                </a:lnTo>
                <a:lnTo>
                  <a:pt x="11325" y="1695"/>
                </a:lnTo>
                <a:lnTo>
                  <a:pt x="11448" y="1731"/>
                </a:lnTo>
                <a:lnTo>
                  <a:pt x="11520" y="1777"/>
                </a:lnTo>
                <a:lnTo>
                  <a:pt x="11564" y="1860"/>
                </a:lnTo>
                <a:lnTo>
                  <a:pt x="11603" y="2001"/>
                </a:lnTo>
                <a:lnTo>
                  <a:pt x="11639" y="2196"/>
                </a:lnTo>
                <a:lnTo>
                  <a:pt x="11669" y="2443"/>
                </a:lnTo>
                <a:lnTo>
                  <a:pt x="11696" y="2736"/>
                </a:lnTo>
                <a:lnTo>
                  <a:pt x="11718" y="3071"/>
                </a:lnTo>
                <a:lnTo>
                  <a:pt x="11738" y="3446"/>
                </a:lnTo>
                <a:lnTo>
                  <a:pt x="11753" y="3856"/>
                </a:lnTo>
                <a:lnTo>
                  <a:pt x="11765" y="4296"/>
                </a:lnTo>
                <a:lnTo>
                  <a:pt x="11774" y="4763"/>
                </a:lnTo>
                <a:lnTo>
                  <a:pt x="11780" y="5253"/>
                </a:lnTo>
                <a:lnTo>
                  <a:pt x="11783" y="5762"/>
                </a:lnTo>
                <a:lnTo>
                  <a:pt x="11784" y="6286"/>
                </a:lnTo>
                <a:lnTo>
                  <a:pt x="11782" y="6820"/>
                </a:lnTo>
                <a:lnTo>
                  <a:pt x="11777" y="7362"/>
                </a:lnTo>
                <a:lnTo>
                  <a:pt x="11771" y="7908"/>
                </a:lnTo>
                <a:lnTo>
                  <a:pt x="11763" y="8451"/>
                </a:lnTo>
                <a:lnTo>
                  <a:pt x="11752" y="8990"/>
                </a:lnTo>
                <a:lnTo>
                  <a:pt x="11741" y="9522"/>
                </a:lnTo>
                <a:lnTo>
                  <a:pt x="11727" y="10040"/>
                </a:lnTo>
                <a:lnTo>
                  <a:pt x="11712" y="10541"/>
                </a:lnTo>
                <a:lnTo>
                  <a:pt x="11697" y="11021"/>
                </a:lnTo>
                <a:lnTo>
                  <a:pt x="11680" y="11477"/>
                </a:lnTo>
                <a:lnTo>
                  <a:pt x="11663" y="11904"/>
                </a:lnTo>
                <a:lnTo>
                  <a:pt x="11646" y="12299"/>
                </a:lnTo>
                <a:lnTo>
                  <a:pt x="11627" y="12657"/>
                </a:lnTo>
                <a:lnTo>
                  <a:pt x="11609" y="12975"/>
                </a:lnTo>
                <a:lnTo>
                  <a:pt x="11591" y="13248"/>
                </a:lnTo>
                <a:lnTo>
                  <a:pt x="11573" y="13473"/>
                </a:lnTo>
                <a:lnTo>
                  <a:pt x="11555" y="13645"/>
                </a:lnTo>
                <a:lnTo>
                  <a:pt x="11538" y="13762"/>
                </a:lnTo>
                <a:lnTo>
                  <a:pt x="11520" y="13818"/>
                </a:lnTo>
                <a:close/>
                <a:moveTo>
                  <a:pt x="6793" y="15652"/>
                </a:moveTo>
                <a:lnTo>
                  <a:pt x="6757" y="15674"/>
                </a:lnTo>
                <a:lnTo>
                  <a:pt x="6719" y="15695"/>
                </a:lnTo>
                <a:lnTo>
                  <a:pt x="6682" y="15713"/>
                </a:lnTo>
                <a:lnTo>
                  <a:pt x="6644" y="15729"/>
                </a:lnTo>
                <a:lnTo>
                  <a:pt x="6605" y="15743"/>
                </a:lnTo>
                <a:lnTo>
                  <a:pt x="6567" y="15756"/>
                </a:lnTo>
                <a:lnTo>
                  <a:pt x="6528" y="15766"/>
                </a:lnTo>
                <a:lnTo>
                  <a:pt x="6490" y="15775"/>
                </a:lnTo>
                <a:lnTo>
                  <a:pt x="6452" y="15783"/>
                </a:lnTo>
                <a:lnTo>
                  <a:pt x="6413" y="15788"/>
                </a:lnTo>
                <a:lnTo>
                  <a:pt x="6375" y="15792"/>
                </a:lnTo>
                <a:lnTo>
                  <a:pt x="6337" y="15794"/>
                </a:lnTo>
                <a:lnTo>
                  <a:pt x="6298" y="15794"/>
                </a:lnTo>
                <a:lnTo>
                  <a:pt x="6261" y="15793"/>
                </a:lnTo>
                <a:lnTo>
                  <a:pt x="6224" y="15790"/>
                </a:lnTo>
                <a:lnTo>
                  <a:pt x="6187" y="15785"/>
                </a:lnTo>
                <a:lnTo>
                  <a:pt x="6151" y="15779"/>
                </a:lnTo>
                <a:lnTo>
                  <a:pt x="6116" y="15771"/>
                </a:lnTo>
                <a:lnTo>
                  <a:pt x="6081" y="15761"/>
                </a:lnTo>
                <a:lnTo>
                  <a:pt x="6047" y="15750"/>
                </a:lnTo>
                <a:lnTo>
                  <a:pt x="6014" y="15737"/>
                </a:lnTo>
                <a:lnTo>
                  <a:pt x="5981" y="15723"/>
                </a:lnTo>
                <a:lnTo>
                  <a:pt x="5950" y="15707"/>
                </a:lnTo>
                <a:lnTo>
                  <a:pt x="5920" y="15689"/>
                </a:lnTo>
                <a:lnTo>
                  <a:pt x="5890" y="15669"/>
                </a:lnTo>
                <a:lnTo>
                  <a:pt x="5862" y="15648"/>
                </a:lnTo>
                <a:lnTo>
                  <a:pt x="5835" y="15626"/>
                </a:lnTo>
                <a:lnTo>
                  <a:pt x="5810" y="15602"/>
                </a:lnTo>
                <a:lnTo>
                  <a:pt x="5785" y="15577"/>
                </a:lnTo>
                <a:lnTo>
                  <a:pt x="5762" y="15549"/>
                </a:lnTo>
                <a:lnTo>
                  <a:pt x="5741" y="15521"/>
                </a:lnTo>
                <a:lnTo>
                  <a:pt x="5721" y="15491"/>
                </a:lnTo>
                <a:lnTo>
                  <a:pt x="5703" y="15461"/>
                </a:lnTo>
                <a:lnTo>
                  <a:pt x="5687" y="15428"/>
                </a:lnTo>
                <a:lnTo>
                  <a:pt x="5672" y="15396"/>
                </a:lnTo>
                <a:lnTo>
                  <a:pt x="5661" y="15363"/>
                </a:lnTo>
                <a:lnTo>
                  <a:pt x="5651" y="15330"/>
                </a:lnTo>
                <a:lnTo>
                  <a:pt x="5643" y="15295"/>
                </a:lnTo>
                <a:lnTo>
                  <a:pt x="5637" y="15261"/>
                </a:lnTo>
                <a:lnTo>
                  <a:pt x="5633" y="15226"/>
                </a:lnTo>
                <a:lnTo>
                  <a:pt x="5631" y="15191"/>
                </a:lnTo>
                <a:lnTo>
                  <a:pt x="5630" y="15155"/>
                </a:lnTo>
                <a:lnTo>
                  <a:pt x="5632" y="15120"/>
                </a:lnTo>
                <a:lnTo>
                  <a:pt x="5635" y="15085"/>
                </a:lnTo>
                <a:lnTo>
                  <a:pt x="5640" y="15049"/>
                </a:lnTo>
                <a:lnTo>
                  <a:pt x="5647" y="15013"/>
                </a:lnTo>
                <a:lnTo>
                  <a:pt x="5656" y="14978"/>
                </a:lnTo>
                <a:lnTo>
                  <a:pt x="5666" y="14944"/>
                </a:lnTo>
                <a:lnTo>
                  <a:pt x="5679" y="14908"/>
                </a:lnTo>
                <a:lnTo>
                  <a:pt x="5693" y="14874"/>
                </a:lnTo>
                <a:lnTo>
                  <a:pt x="5709" y="14840"/>
                </a:lnTo>
                <a:lnTo>
                  <a:pt x="5726" y="14807"/>
                </a:lnTo>
                <a:lnTo>
                  <a:pt x="5745" y="14773"/>
                </a:lnTo>
                <a:lnTo>
                  <a:pt x="5765" y="14741"/>
                </a:lnTo>
                <a:lnTo>
                  <a:pt x="5787" y="14709"/>
                </a:lnTo>
                <a:lnTo>
                  <a:pt x="5812" y="14677"/>
                </a:lnTo>
                <a:lnTo>
                  <a:pt x="5837" y="14647"/>
                </a:lnTo>
                <a:lnTo>
                  <a:pt x="5864" y="14618"/>
                </a:lnTo>
                <a:lnTo>
                  <a:pt x="5892" y="14590"/>
                </a:lnTo>
                <a:lnTo>
                  <a:pt x="5923" y="14562"/>
                </a:lnTo>
                <a:lnTo>
                  <a:pt x="5954" y="14535"/>
                </a:lnTo>
                <a:lnTo>
                  <a:pt x="5986" y="14510"/>
                </a:lnTo>
                <a:lnTo>
                  <a:pt x="6021" y="14486"/>
                </a:lnTo>
                <a:lnTo>
                  <a:pt x="6057" y="14463"/>
                </a:lnTo>
                <a:lnTo>
                  <a:pt x="6093" y="14442"/>
                </a:lnTo>
                <a:lnTo>
                  <a:pt x="6131" y="14421"/>
                </a:lnTo>
                <a:lnTo>
                  <a:pt x="6168" y="14403"/>
                </a:lnTo>
                <a:lnTo>
                  <a:pt x="6206" y="14387"/>
                </a:lnTo>
                <a:lnTo>
                  <a:pt x="6245" y="14373"/>
                </a:lnTo>
                <a:lnTo>
                  <a:pt x="6283" y="14360"/>
                </a:lnTo>
                <a:lnTo>
                  <a:pt x="6322" y="14350"/>
                </a:lnTo>
                <a:lnTo>
                  <a:pt x="6360" y="14340"/>
                </a:lnTo>
                <a:lnTo>
                  <a:pt x="6398" y="14333"/>
                </a:lnTo>
                <a:lnTo>
                  <a:pt x="6438" y="14328"/>
                </a:lnTo>
                <a:lnTo>
                  <a:pt x="6476" y="14324"/>
                </a:lnTo>
                <a:lnTo>
                  <a:pt x="6513" y="14322"/>
                </a:lnTo>
                <a:lnTo>
                  <a:pt x="6552" y="14321"/>
                </a:lnTo>
                <a:lnTo>
                  <a:pt x="6589" y="14323"/>
                </a:lnTo>
                <a:lnTo>
                  <a:pt x="6626" y="14326"/>
                </a:lnTo>
                <a:lnTo>
                  <a:pt x="6663" y="14331"/>
                </a:lnTo>
                <a:lnTo>
                  <a:pt x="6699" y="14337"/>
                </a:lnTo>
                <a:lnTo>
                  <a:pt x="6734" y="14345"/>
                </a:lnTo>
                <a:lnTo>
                  <a:pt x="6770" y="14354"/>
                </a:lnTo>
                <a:lnTo>
                  <a:pt x="6803" y="14366"/>
                </a:lnTo>
                <a:lnTo>
                  <a:pt x="6836" y="14379"/>
                </a:lnTo>
                <a:lnTo>
                  <a:pt x="6869" y="14393"/>
                </a:lnTo>
                <a:lnTo>
                  <a:pt x="6900" y="14409"/>
                </a:lnTo>
                <a:lnTo>
                  <a:pt x="6930" y="14428"/>
                </a:lnTo>
                <a:lnTo>
                  <a:pt x="6960" y="14447"/>
                </a:lnTo>
                <a:lnTo>
                  <a:pt x="6988" y="14467"/>
                </a:lnTo>
                <a:lnTo>
                  <a:pt x="7015" y="14490"/>
                </a:lnTo>
                <a:lnTo>
                  <a:pt x="7040" y="14513"/>
                </a:lnTo>
                <a:lnTo>
                  <a:pt x="7065" y="14539"/>
                </a:lnTo>
                <a:lnTo>
                  <a:pt x="7088" y="14567"/>
                </a:lnTo>
                <a:lnTo>
                  <a:pt x="7109" y="14595"/>
                </a:lnTo>
                <a:lnTo>
                  <a:pt x="7129" y="14625"/>
                </a:lnTo>
                <a:lnTo>
                  <a:pt x="7147" y="14655"/>
                </a:lnTo>
                <a:lnTo>
                  <a:pt x="7163" y="14688"/>
                </a:lnTo>
                <a:lnTo>
                  <a:pt x="7177" y="14720"/>
                </a:lnTo>
                <a:lnTo>
                  <a:pt x="7189" y="14753"/>
                </a:lnTo>
                <a:lnTo>
                  <a:pt x="7199" y="14786"/>
                </a:lnTo>
                <a:lnTo>
                  <a:pt x="7207" y="14821"/>
                </a:lnTo>
                <a:lnTo>
                  <a:pt x="7213" y="14855"/>
                </a:lnTo>
                <a:lnTo>
                  <a:pt x="7217" y="14889"/>
                </a:lnTo>
                <a:lnTo>
                  <a:pt x="7219" y="14924"/>
                </a:lnTo>
                <a:lnTo>
                  <a:pt x="7220" y="14960"/>
                </a:lnTo>
                <a:lnTo>
                  <a:pt x="7218" y="14995"/>
                </a:lnTo>
                <a:lnTo>
                  <a:pt x="7215" y="15030"/>
                </a:lnTo>
                <a:lnTo>
                  <a:pt x="7210" y="15066"/>
                </a:lnTo>
                <a:lnTo>
                  <a:pt x="7203" y="15101"/>
                </a:lnTo>
                <a:lnTo>
                  <a:pt x="7194" y="15136"/>
                </a:lnTo>
                <a:lnTo>
                  <a:pt x="7184" y="15170"/>
                </a:lnTo>
                <a:lnTo>
                  <a:pt x="7171" y="15206"/>
                </a:lnTo>
                <a:lnTo>
                  <a:pt x="7156" y="15240"/>
                </a:lnTo>
                <a:lnTo>
                  <a:pt x="7141" y="15274"/>
                </a:lnTo>
                <a:lnTo>
                  <a:pt x="7124" y="15307"/>
                </a:lnTo>
                <a:lnTo>
                  <a:pt x="7105" y="15341"/>
                </a:lnTo>
                <a:lnTo>
                  <a:pt x="7085" y="15373"/>
                </a:lnTo>
                <a:lnTo>
                  <a:pt x="7061" y="15405"/>
                </a:lnTo>
                <a:lnTo>
                  <a:pt x="7038" y="15437"/>
                </a:lnTo>
                <a:lnTo>
                  <a:pt x="7013" y="15467"/>
                </a:lnTo>
                <a:lnTo>
                  <a:pt x="6986" y="15496"/>
                </a:lnTo>
                <a:lnTo>
                  <a:pt x="6958" y="15525"/>
                </a:lnTo>
                <a:lnTo>
                  <a:pt x="6927" y="15552"/>
                </a:lnTo>
                <a:lnTo>
                  <a:pt x="6896" y="15580"/>
                </a:lnTo>
                <a:lnTo>
                  <a:pt x="6863" y="15605"/>
                </a:lnTo>
                <a:lnTo>
                  <a:pt x="6828" y="15629"/>
                </a:lnTo>
                <a:lnTo>
                  <a:pt x="6793" y="15652"/>
                </a:lnTo>
                <a:close/>
                <a:moveTo>
                  <a:pt x="6251" y="1087"/>
                </a:moveTo>
                <a:lnTo>
                  <a:pt x="6265" y="1076"/>
                </a:lnTo>
                <a:lnTo>
                  <a:pt x="6279" y="1064"/>
                </a:lnTo>
                <a:lnTo>
                  <a:pt x="6294" y="1054"/>
                </a:lnTo>
                <a:lnTo>
                  <a:pt x="6309" y="1045"/>
                </a:lnTo>
                <a:lnTo>
                  <a:pt x="6325" y="1036"/>
                </a:lnTo>
                <a:lnTo>
                  <a:pt x="6340" y="1028"/>
                </a:lnTo>
                <a:lnTo>
                  <a:pt x="6355" y="1021"/>
                </a:lnTo>
                <a:lnTo>
                  <a:pt x="6371" y="1014"/>
                </a:lnTo>
                <a:lnTo>
                  <a:pt x="6386" y="1008"/>
                </a:lnTo>
                <a:lnTo>
                  <a:pt x="6402" y="1003"/>
                </a:lnTo>
                <a:lnTo>
                  <a:pt x="6417" y="998"/>
                </a:lnTo>
                <a:lnTo>
                  <a:pt x="6434" y="994"/>
                </a:lnTo>
                <a:lnTo>
                  <a:pt x="6449" y="991"/>
                </a:lnTo>
                <a:lnTo>
                  <a:pt x="6465" y="989"/>
                </a:lnTo>
                <a:lnTo>
                  <a:pt x="6480" y="987"/>
                </a:lnTo>
                <a:lnTo>
                  <a:pt x="6495" y="986"/>
                </a:lnTo>
                <a:lnTo>
                  <a:pt x="6510" y="986"/>
                </a:lnTo>
                <a:lnTo>
                  <a:pt x="6525" y="986"/>
                </a:lnTo>
                <a:lnTo>
                  <a:pt x="6541" y="987"/>
                </a:lnTo>
                <a:lnTo>
                  <a:pt x="6555" y="989"/>
                </a:lnTo>
                <a:lnTo>
                  <a:pt x="6569" y="991"/>
                </a:lnTo>
                <a:lnTo>
                  <a:pt x="6583" y="995"/>
                </a:lnTo>
                <a:lnTo>
                  <a:pt x="6597" y="998"/>
                </a:lnTo>
                <a:lnTo>
                  <a:pt x="6610" y="1003"/>
                </a:lnTo>
                <a:lnTo>
                  <a:pt x="6623" y="1009"/>
                </a:lnTo>
                <a:lnTo>
                  <a:pt x="6635" y="1014"/>
                </a:lnTo>
                <a:lnTo>
                  <a:pt x="6648" y="1021"/>
                </a:lnTo>
                <a:lnTo>
                  <a:pt x="6659" y="1029"/>
                </a:lnTo>
                <a:lnTo>
                  <a:pt x="6670" y="1037"/>
                </a:lnTo>
                <a:lnTo>
                  <a:pt x="6681" y="1046"/>
                </a:lnTo>
                <a:lnTo>
                  <a:pt x="6691" y="1056"/>
                </a:lnTo>
                <a:lnTo>
                  <a:pt x="6700" y="1066"/>
                </a:lnTo>
                <a:lnTo>
                  <a:pt x="6708" y="1078"/>
                </a:lnTo>
                <a:lnTo>
                  <a:pt x="6716" y="1089"/>
                </a:lnTo>
                <a:lnTo>
                  <a:pt x="6723" y="1101"/>
                </a:lnTo>
                <a:lnTo>
                  <a:pt x="6729" y="1114"/>
                </a:lnTo>
                <a:lnTo>
                  <a:pt x="6734" y="1126"/>
                </a:lnTo>
                <a:lnTo>
                  <a:pt x="6739" y="1139"/>
                </a:lnTo>
                <a:lnTo>
                  <a:pt x="6743" y="1152"/>
                </a:lnTo>
                <a:lnTo>
                  <a:pt x="6747" y="1166"/>
                </a:lnTo>
                <a:lnTo>
                  <a:pt x="6749" y="1180"/>
                </a:lnTo>
                <a:lnTo>
                  <a:pt x="6750" y="1194"/>
                </a:lnTo>
                <a:lnTo>
                  <a:pt x="6751" y="1209"/>
                </a:lnTo>
                <a:lnTo>
                  <a:pt x="6751" y="1223"/>
                </a:lnTo>
                <a:lnTo>
                  <a:pt x="6750" y="1238"/>
                </a:lnTo>
                <a:lnTo>
                  <a:pt x="6749" y="1252"/>
                </a:lnTo>
                <a:lnTo>
                  <a:pt x="6746" y="1267"/>
                </a:lnTo>
                <a:lnTo>
                  <a:pt x="6742" y="1282"/>
                </a:lnTo>
                <a:lnTo>
                  <a:pt x="6738" y="1297"/>
                </a:lnTo>
                <a:lnTo>
                  <a:pt x="6734" y="1311"/>
                </a:lnTo>
                <a:lnTo>
                  <a:pt x="6729" y="1327"/>
                </a:lnTo>
                <a:lnTo>
                  <a:pt x="6723" y="1342"/>
                </a:lnTo>
                <a:lnTo>
                  <a:pt x="6716" y="1356"/>
                </a:lnTo>
                <a:lnTo>
                  <a:pt x="6709" y="1371"/>
                </a:lnTo>
                <a:lnTo>
                  <a:pt x="6701" y="1385"/>
                </a:lnTo>
                <a:lnTo>
                  <a:pt x="6693" y="1399"/>
                </a:lnTo>
                <a:lnTo>
                  <a:pt x="6684" y="1413"/>
                </a:lnTo>
                <a:lnTo>
                  <a:pt x="6674" y="1427"/>
                </a:lnTo>
                <a:lnTo>
                  <a:pt x="6663" y="1441"/>
                </a:lnTo>
                <a:lnTo>
                  <a:pt x="6652" y="1455"/>
                </a:lnTo>
                <a:lnTo>
                  <a:pt x="6640" y="1468"/>
                </a:lnTo>
                <a:lnTo>
                  <a:pt x="6627" y="1481"/>
                </a:lnTo>
                <a:lnTo>
                  <a:pt x="6614" y="1493"/>
                </a:lnTo>
                <a:lnTo>
                  <a:pt x="6600" y="1505"/>
                </a:lnTo>
                <a:lnTo>
                  <a:pt x="6586" y="1516"/>
                </a:lnTo>
                <a:lnTo>
                  <a:pt x="6571" y="1527"/>
                </a:lnTo>
                <a:lnTo>
                  <a:pt x="6556" y="1537"/>
                </a:lnTo>
                <a:lnTo>
                  <a:pt x="6541" y="1547"/>
                </a:lnTo>
                <a:lnTo>
                  <a:pt x="6525" y="1555"/>
                </a:lnTo>
                <a:lnTo>
                  <a:pt x="6510" y="1563"/>
                </a:lnTo>
                <a:lnTo>
                  <a:pt x="6495" y="1571"/>
                </a:lnTo>
                <a:lnTo>
                  <a:pt x="6479" y="1578"/>
                </a:lnTo>
                <a:lnTo>
                  <a:pt x="6464" y="1584"/>
                </a:lnTo>
                <a:lnTo>
                  <a:pt x="6448" y="1589"/>
                </a:lnTo>
                <a:lnTo>
                  <a:pt x="6432" y="1594"/>
                </a:lnTo>
                <a:lnTo>
                  <a:pt x="6416" y="1598"/>
                </a:lnTo>
                <a:lnTo>
                  <a:pt x="6400" y="1601"/>
                </a:lnTo>
                <a:lnTo>
                  <a:pt x="6385" y="1603"/>
                </a:lnTo>
                <a:lnTo>
                  <a:pt x="6370" y="1605"/>
                </a:lnTo>
                <a:lnTo>
                  <a:pt x="6354" y="1606"/>
                </a:lnTo>
                <a:lnTo>
                  <a:pt x="6339" y="1606"/>
                </a:lnTo>
                <a:lnTo>
                  <a:pt x="6324" y="1606"/>
                </a:lnTo>
                <a:lnTo>
                  <a:pt x="6309" y="1605"/>
                </a:lnTo>
                <a:lnTo>
                  <a:pt x="6294" y="1603"/>
                </a:lnTo>
                <a:lnTo>
                  <a:pt x="6280" y="1601"/>
                </a:lnTo>
                <a:lnTo>
                  <a:pt x="6266" y="1598"/>
                </a:lnTo>
                <a:lnTo>
                  <a:pt x="6253" y="1594"/>
                </a:lnTo>
                <a:lnTo>
                  <a:pt x="6240" y="1589"/>
                </a:lnTo>
                <a:lnTo>
                  <a:pt x="6227" y="1584"/>
                </a:lnTo>
                <a:lnTo>
                  <a:pt x="6215" y="1578"/>
                </a:lnTo>
                <a:lnTo>
                  <a:pt x="6202" y="1570"/>
                </a:lnTo>
                <a:lnTo>
                  <a:pt x="6190" y="1562"/>
                </a:lnTo>
                <a:lnTo>
                  <a:pt x="6179" y="1554"/>
                </a:lnTo>
                <a:lnTo>
                  <a:pt x="6169" y="1545"/>
                </a:lnTo>
                <a:lnTo>
                  <a:pt x="6159" y="1536"/>
                </a:lnTo>
                <a:lnTo>
                  <a:pt x="6150" y="1525"/>
                </a:lnTo>
                <a:lnTo>
                  <a:pt x="6141" y="1514"/>
                </a:lnTo>
                <a:lnTo>
                  <a:pt x="6134" y="1503"/>
                </a:lnTo>
                <a:lnTo>
                  <a:pt x="6127" y="1491"/>
                </a:lnTo>
                <a:lnTo>
                  <a:pt x="6121" y="1479"/>
                </a:lnTo>
                <a:lnTo>
                  <a:pt x="6115" y="1466"/>
                </a:lnTo>
                <a:lnTo>
                  <a:pt x="6111" y="1453"/>
                </a:lnTo>
                <a:lnTo>
                  <a:pt x="6107" y="1439"/>
                </a:lnTo>
                <a:lnTo>
                  <a:pt x="6103" y="1425"/>
                </a:lnTo>
                <a:lnTo>
                  <a:pt x="6101" y="1411"/>
                </a:lnTo>
                <a:lnTo>
                  <a:pt x="6099" y="1397"/>
                </a:lnTo>
                <a:lnTo>
                  <a:pt x="6099" y="1383"/>
                </a:lnTo>
                <a:lnTo>
                  <a:pt x="6099" y="1369"/>
                </a:lnTo>
                <a:lnTo>
                  <a:pt x="6100" y="1354"/>
                </a:lnTo>
                <a:lnTo>
                  <a:pt x="6101" y="1340"/>
                </a:lnTo>
                <a:lnTo>
                  <a:pt x="6104" y="1325"/>
                </a:lnTo>
                <a:lnTo>
                  <a:pt x="6108" y="1309"/>
                </a:lnTo>
                <a:lnTo>
                  <a:pt x="6111" y="1295"/>
                </a:lnTo>
                <a:lnTo>
                  <a:pt x="6116" y="1280"/>
                </a:lnTo>
                <a:lnTo>
                  <a:pt x="6121" y="1265"/>
                </a:lnTo>
                <a:lnTo>
                  <a:pt x="6127" y="1250"/>
                </a:lnTo>
                <a:lnTo>
                  <a:pt x="6133" y="1236"/>
                </a:lnTo>
                <a:lnTo>
                  <a:pt x="6141" y="1221"/>
                </a:lnTo>
                <a:lnTo>
                  <a:pt x="6149" y="1207"/>
                </a:lnTo>
                <a:lnTo>
                  <a:pt x="6157" y="1192"/>
                </a:lnTo>
                <a:lnTo>
                  <a:pt x="6166" y="1178"/>
                </a:lnTo>
                <a:lnTo>
                  <a:pt x="6176" y="1164"/>
                </a:lnTo>
                <a:lnTo>
                  <a:pt x="6187" y="1150"/>
                </a:lnTo>
                <a:lnTo>
                  <a:pt x="6198" y="1137"/>
                </a:lnTo>
                <a:lnTo>
                  <a:pt x="6210" y="1124"/>
                </a:lnTo>
                <a:lnTo>
                  <a:pt x="6224" y="1111"/>
                </a:lnTo>
                <a:lnTo>
                  <a:pt x="6237" y="1099"/>
                </a:lnTo>
                <a:lnTo>
                  <a:pt x="6251" y="1087"/>
                </a:lnTo>
                <a:close/>
                <a:moveTo>
                  <a:pt x="12562" y="149"/>
                </a:moveTo>
                <a:lnTo>
                  <a:pt x="12480" y="94"/>
                </a:lnTo>
                <a:lnTo>
                  <a:pt x="12335" y="51"/>
                </a:lnTo>
                <a:lnTo>
                  <a:pt x="12134" y="22"/>
                </a:lnTo>
                <a:lnTo>
                  <a:pt x="11880" y="5"/>
                </a:lnTo>
                <a:lnTo>
                  <a:pt x="11576" y="0"/>
                </a:lnTo>
                <a:lnTo>
                  <a:pt x="11229" y="6"/>
                </a:lnTo>
                <a:lnTo>
                  <a:pt x="10840" y="21"/>
                </a:lnTo>
                <a:lnTo>
                  <a:pt x="10415" y="46"/>
                </a:lnTo>
                <a:lnTo>
                  <a:pt x="9958" y="81"/>
                </a:lnTo>
                <a:lnTo>
                  <a:pt x="9472" y="123"/>
                </a:lnTo>
                <a:lnTo>
                  <a:pt x="8962" y="172"/>
                </a:lnTo>
                <a:lnTo>
                  <a:pt x="8432" y="229"/>
                </a:lnTo>
                <a:lnTo>
                  <a:pt x="7887" y="291"/>
                </a:lnTo>
                <a:lnTo>
                  <a:pt x="7331" y="359"/>
                </a:lnTo>
                <a:lnTo>
                  <a:pt x="6767" y="430"/>
                </a:lnTo>
                <a:lnTo>
                  <a:pt x="6199" y="506"/>
                </a:lnTo>
                <a:lnTo>
                  <a:pt x="5632" y="586"/>
                </a:lnTo>
                <a:lnTo>
                  <a:pt x="5071" y="667"/>
                </a:lnTo>
                <a:lnTo>
                  <a:pt x="4518" y="750"/>
                </a:lnTo>
                <a:lnTo>
                  <a:pt x="3978" y="835"/>
                </a:lnTo>
                <a:lnTo>
                  <a:pt x="3457" y="919"/>
                </a:lnTo>
                <a:lnTo>
                  <a:pt x="2956" y="1004"/>
                </a:lnTo>
                <a:lnTo>
                  <a:pt x="2481" y="1088"/>
                </a:lnTo>
                <a:lnTo>
                  <a:pt x="2037" y="1169"/>
                </a:lnTo>
                <a:lnTo>
                  <a:pt x="1626" y="1248"/>
                </a:lnTo>
                <a:lnTo>
                  <a:pt x="1254" y="1325"/>
                </a:lnTo>
                <a:lnTo>
                  <a:pt x="923" y="1397"/>
                </a:lnTo>
                <a:lnTo>
                  <a:pt x="639" y="1465"/>
                </a:lnTo>
                <a:lnTo>
                  <a:pt x="406" y="1527"/>
                </a:lnTo>
                <a:lnTo>
                  <a:pt x="227" y="1584"/>
                </a:lnTo>
                <a:lnTo>
                  <a:pt x="108" y="1634"/>
                </a:lnTo>
                <a:lnTo>
                  <a:pt x="50" y="1676"/>
                </a:lnTo>
                <a:lnTo>
                  <a:pt x="29" y="1752"/>
                </a:lnTo>
                <a:lnTo>
                  <a:pt x="14" y="1897"/>
                </a:lnTo>
                <a:lnTo>
                  <a:pt x="4" y="2107"/>
                </a:lnTo>
                <a:lnTo>
                  <a:pt x="0" y="2378"/>
                </a:lnTo>
                <a:lnTo>
                  <a:pt x="0" y="2704"/>
                </a:lnTo>
                <a:lnTo>
                  <a:pt x="5" y="3083"/>
                </a:lnTo>
                <a:lnTo>
                  <a:pt x="14" y="3508"/>
                </a:lnTo>
                <a:lnTo>
                  <a:pt x="28" y="3976"/>
                </a:lnTo>
                <a:lnTo>
                  <a:pt x="46" y="4480"/>
                </a:lnTo>
                <a:lnTo>
                  <a:pt x="70" y="5017"/>
                </a:lnTo>
                <a:lnTo>
                  <a:pt x="96" y="5582"/>
                </a:lnTo>
                <a:lnTo>
                  <a:pt x="125" y="6172"/>
                </a:lnTo>
                <a:lnTo>
                  <a:pt x="159" y="6780"/>
                </a:lnTo>
                <a:lnTo>
                  <a:pt x="196" y="7403"/>
                </a:lnTo>
                <a:lnTo>
                  <a:pt x="235" y="8035"/>
                </a:lnTo>
                <a:lnTo>
                  <a:pt x="278" y="8672"/>
                </a:lnTo>
                <a:lnTo>
                  <a:pt x="323" y="9310"/>
                </a:lnTo>
                <a:lnTo>
                  <a:pt x="372" y="9944"/>
                </a:lnTo>
                <a:lnTo>
                  <a:pt x="421" y="10569"/>
                </a:lnTo>
                <a:lnTo>
                  <a:pt x="473" y="11180"/>
                </a:lnTo>
                <a:lnTo>
                  <a:pt x="528" y="11773"/>
                </a:lnTo>
                <a:lnTo>
                  <a:pt x="584" y="12344"/>
                </a:lnTo>
                <a:lnTo>
                  <a:pt x="641" y="12888"/>
                </a:lnTo>
                <a:lnTo>
                  <a:pt x="700" y="13399"/>
                </a:lnTo>
                <a:lnTo>
                  <a:pt x="760" y="13874"/>
                </a:lnTo>
                <a:lnTo>
                  <a:pt x="822" y="14309"/>
                </a:lnTo>
                <a:lnTo>
                  <a:pt x="883" y="14697"/>
                </a:lnTo>
                <a:lnTo>
                  <a:pt x="946" y="15034"/>
                </a:lnTo>
                <a:lnTo>
                  <a:pt x="1009" y="15318"/>
                </a:lnTo>
                <a:lnTo>
                  <a:pt x="1071" y="15540"/>
                </a:lnTo>
                <a:lnTo>
                  <a:pt x="1135" y="15699"/>
                </a:lnTo>
                <a:lnTo>
                  <a:pt x="1197" y="15789"/>
                </a:lnTo>
                <a:lnTo>
                  <a:pt x="1288" y="15840"/>
                </a:lnTo>
                <a:lnTo>
                  <a:pt x="1432" y="15886"/>
                </a:lnTo>
                <a:lnTo>
                  <a:pt x="1627" y="15928"/>
                </a:lnTo>
                <a:lnTo>
                  <a:pt x="1870" y="15966"/>
                </a:lnTo>
                <a:lnTo>
                  <a:pt x="2154" y="15999"/>
                </a:lnTo>
                <a:lnTo>
                  <a:pt x="2477" y="16027"/>
                </a:lnTo>
                <a:lnTo>
                  <a:pt x="2837" y="16052"/>
                </a:lnTo>
                <a:lnTo>
                  <a:pt x="3228" y="16074"/>
                </a:lnTo>
                <a:lnTo>
                  <a:pt x="3647" y="16092"/>
                </a:lnTo>
                <a:lnTo>
                  <a:pt x="4091" y="16105"/>
                </a:lnTo>
                <a:lnTo>
                  <a:pt x="4555" y="16116"/>
                </a:lnTo>
                <a:lnTo>
                  <a:pt x="5036" y="16123"/>
                </a:lnTo>
                <a:lnTo>
                  <a:pt x="5531" y="16127"/>
                </a:lnTo>
                <a:lnTo>
                  <a:pt x="6036" y="16128"/>
                </a:lnTo>
                <a:lnTo>
                  <a:pt x="6546" y="16126"/>
                </a:lnTo>
                <a:lnTo>
                  <a:pt x="7058" y="16121"/>
                </a:lnTo>
                <a:lnTo>
                  <a:pt x="7570" y="16114"/>
                </a:lnTo>
                <a:lnTo>
                  <a:pt x="8076" y="16105"/>
                </a:lnTo>
                <a:lnTo>
                  <a:pt x="8574" y="16093"/>
                </a:lnTo>
                <a:lnTo>
                  <a:pt x="9058" y="16079"/>
                </a:lnTo>
                <a:lnTo>
                  <a:pt x="9527" y="16062"/>
                </a:lnTo>
                <a:lnTo>
                  <a:pt x="9976" y="16044"/>
                </a:lnTo>
                <a:lnTo>
                  <a:pt x="10402" y="16024"/>
                </a:lnTo>
                <a:lnTo>
                  <a:pt x="10800" y="16003"/>
                </a:lnTo>
                <a:lnTo>
                  <a:pt x="11167" y="15980"/>
                </a:lnTo>
                <a:lnTo>
                  <a:pt x="11499" y="15956"/>
                </a:lnTo>
                <a:lnTo>
                  <a:pt x="11794" y="15930"/>
                </a:lnTo>
                <a:lnTo>
                  <a:pt x="12046" y="15903"/>
                </a:lnTo>
                <a:lnTo>
                  <a:pt x="12253" y="15876"/>
                </a:lnTo>
                <a:lnTo>
                  <a:pt x="12410" y="15848"/>
                </a:lnTo>
                <a:lnTo>
                  <a:pt x="12515" y="15819"/>
                </a:lnTo>
                <a:lnTo>
                  <a:pt x="12562" y="15789"/>
                </a:lnTo>
                <a:lnTo>
                  <a:pt x="12580" y="15718"/>
                </a:lnTo>
                <a:lnTo>
                  <a:pt x="12600" y="15569"/>
                </a:lnTo>
                <a:lnTo>
                  <a:pt x="12620" y="15345"/>
                </a:lnTo>
                <a:lnTo>
                  <a:pt x="12639" y="15052"/>
                </a:lnTo>
                <a:lnTo>
                  <a:pt x="12659" y="14698"/>
                </a:lnTo>
                <a:lnTo>
                  <a:pt x="12679" y="14284"/>
                </a:lnTo>
                <a:lnTo>
                  <a:pt x="12700" y="13819"/>
                </a:lnTo>
                <a:lnTo>
                  <a:pt x="12719" y="13305"/>
                </a:lnTo>
                <a:lnTo>
                  <a:pt x="12738" y="12748"/>
                </a:lnTo>
                <a:lnTo>
                  <a:pt x="12756" y="12154"/>
                </a:lnTo>
                <a:lnTo>
                  <a:pt x="12773" y="11528"/>
                </a:lnTo>
                <a:lnTo>
                  <a:pt x="12788" y="10876"/>
                </a:lnTo>
                <a:lnTo>
                  <a:pt x="12804" y="10202"/>
                </a:lnTo>
                <a:lnTo>
                  <a:pt x="12817" y="9510"/>
                </a:lnTo>
                <a:lnTo>
                  <a:pt x="12828" y="8808"/>
                </a:lnTo>
                <a:lnTo>
                  <a:pt x="12837" y="8099"/>
                </a:lnTo>
                <a:lnTo>
                  <a:pt x="12844" y="7390"/>
                </a:lnTo>
                <a:lnTo>
                  <a:pt x="12849" y="6684"/>
                </a:lnTo>
                <a:lnTo>
                  <a:pt x="12851" y="5988"/>
                </a:lnTo>
                <a:lnTo>
                  <a:pt x="12850" y="5306"/>
                </a:lnTo>
                <a:lnTo>
                  <a:pt x="12847" y="4644"/>
                </a:lnTo>
                <a:lnTo>
                  <a:pt x="12841" y="4008"/>
                </a:lnTo>
                <a:lnTo>
                  <a:pt x="12831" y="3400"/>
                </a:lnTo>
                <a:lnTo>
                  <a:pt x="12818" y="2828"/>
                </a:lnTo>
                <a:lnTo>
                  <a:pt x="12801" y="2297"/>
                </a:lnTo>
                <a:lnTo>
                  <a:pt x="12779" y="1812"/>
                </a:lnTo>
                <a:lnTo>
                  <a:pt x="12754" y="1378"/>
                </a:lnTo>
                <a:lnTo>
                  <a:pt x="12726" y="999"/>
                </a:lnTo>
                <a:lnTo>
                  <a:pt x="12691" y="681"/>
                </a:lnTo>
                <a:lnTo>
                  <a:pt x="12653" y="430"/>
                </a:lnTo>
                <a:lnTo>
                  <a:pt x="12611" y="252"/>
                </a:lnTo>
                <a:lnTo>
                  <a:pt x="12562" y="1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8" name="Freeform 17">
            <a:extLst>
              <a:ext uri="{FF2B5EF4-FFF2-40B4-BE49-F238E27FC236}">
                <a16:creationId xmlns:a16="http://schemas.microsoft.com/office/drawing/2014/main" id="{BA11CBF3-C976-DB70-DEAC-DD6587F49011}"/>
              </a:ext>
            </a:extLst>
          </p:cNvPr>
          <p:cNvSpPr>
            <a:spLocks noEditPoints="1"/>
          </p:cNvSpPr>
          <p:nvPr/>
        </p:nvSpPr>
        <p:spPr bwMode="auto">
          <a:xfrm>
            <a:off x="4519613" y="2041525"/>
            <a:ext cx="558800" cy="533400"/>
          </a:xfrm>
          <a:custGeom>
            <a:avLst/>
            <a:gdLst>
              <a:gd name="T0" fmla="*/ 2147483647 w 14805"/>
              <a:gd name="T1" fmla="*/ 2147483647 h 16128"/>
              <a:gd name="T2" fmla="*/ 2147483647 w 14805"/>
              <a:gd name="T3" fmla="*/ 2147483647 h 16128"/>
              <a:gd name="T4" fmla="*/ 2147483647 w 14805"/>
              <a:gd name="T5" fmla="*/ 2147483647 h 16128"/>
              <a:gd name="T6" fmla="*/ 2147483647 w 14805"/>
              <a:gd name="T7" fmla="*/ 2147483647 h 16128"/>
              <a:gd name="T8" fmla="*/ 2147483647 w 14805"/>
              <a:gd name="T9" fmla="*/ 2147483647 h 16128"/>
              <a:gd name="T10" fmla="*/ 2147483647 w 14805"/>
              <a:gd name="T11" fmla="*/ 2147483647 h 16128"/>
              <a:gd name="T12" fmla="*/ 2147483647 w 14805"/>
              <a:gd name="T13" fmla="*/ 2147483647 h 16128"/>
              <a:gd name="T14" fmla="*/ 2147483647 w 14805"/>
              <a:gd name="T15" fmla="*/ 2147483647 h 16128"/>
              <a:gd name="T16" fmla="*/ 2147483647 w 14805"/>
              <a:gd name="T17" fmla="*/ 2147483647 h 16128"/>
              <a:gd name="T18" fmla="*/ 2147483647 w 14805"/>
              <a:gd name="T19" fmla="*/ 2147483647 h 16128"/>
              <a:gd name="T20" fmla="*/ 2147483647 w 14805"/>
              <a:gd name="T21" fmla="*/ 2147483647 h 16128"/>
              <a:gd name="T22" fmla="*/ 2147483647 w 14805"/>
              <a:gd name="T23" fmla="*/ 2147483647 h 16128"/>
              <a:gd name="T24" fmla="*/ 2147483647 w 14805"/>
              <a:gd name="T25" fmla="*/ 2147483647 h 16128"/>
              <a:gd name="T26" fmla="*/ 2147483647 w 14805"/>
              <a:gd name="T27" fmla="*/ 2147483647 h 16128"/>
              <a:gd name="T28" fmla="*/ 2147483647 w 14805"/>
              <a:gd name="T29" fmla="*/ 2147483647 h 16128"/>
              <a:gd name="T30" fmla="*/ 2147483647 w 14805"/>
              <a:gd name="T31" fmla="*/ 2147483647 h 16128"/>
              <a:gd name="T32" fmla="*/ 2147483647 w 14805"/>
              <a:gd name="T33" fmla="*/ 2147483647 h 16128"/>
              <a:gd name="T34" fmla="*/ 2147483647 w 14805"/>
              <a:gd name="T35" fmla="*/ 2147483647 h 16128"/>
              <a:gd name="T36" fmla="*/ 2147483647 w 14805"/>
              <a:gd name="T37" fmla="*/ 2147483647 h 16128"/>
              <a:gd name="T38" fmla="*/ 2147483647 w 14805"/>
              <a:gd name="T39" fmla="*/ 2147483647 h 16128"/>
              <a:gd name="T40" fmla="*/ 2147483647 w 14805"/>
              <a:gd name="T41" fmla="*/ 2147483647 h 16128"/>
              <a:gd name="T42" fmla="*/ 2147483647 w 14805"/>
              <a:gd name="T43" fmla="*/ 2147483647 h 16128"/>
              <a:gd name="T44" fmla="*/ 2147483647 w 14805"/>
              <a:gd name="T45" fmla="*/ 2147483647 h 16128"/>
              <a:gd name="T46" fmla="*/ 2147483647 w 14805"/>
              <a:gd name="T47" fmla="*/ 2147483647 h 16128"/>
              <a:gd name="T48" fmla="*/ 2147483647 w 14805"/>
              <a:gd name="T49" fmla="*/ 2147483647 h 16128"/>
              <a:gd name="T50" fmla="*/ 2147483647 w 14805"/>
              <a:gd name="T51" fmla="*/ 2147483647 h 16128"/>
              <a:gd name="T52" fmla="*/ 2147483647 w 14805"/>
              <a:gd name="T53" fmla="*/ 2147483647 h 16128"/>
              <a:gd name="T54" fmla="*/ 2147483647 w 14805"/>
              <a:gd name="T55" fmla="*/ 2147483647 h 16128"/>
              <a:gd name="T56" fmla="*/ 2147483647 w 14805"/>
              <a:gd name="T57" fmla="*/ 2147483647 h 16128"/>
              <a:gd name="T58" fmla="*/ 2147483647 w 14805"/>
              <a:gd name="T59" fmla="*/ 2147483647 h 16128"/>
              <a:gd name="T60" fmla="*/ 2147483647 w 14805"/>
              <a:gd name="T61" fmla="*/ 2147483647 h 16128"/>
              <a:gd name="T62" fmla="*/ 2147483647 w 14805"/>
              <a:gd name="T63" fmla="*/ 2147483647 h 16128"/>
              <a:gd name="T64" fmla="*/ 2147483647 w 14805"/>
              <a:gd name="T65" fmla="*/ 2147483647 h 16128"/>
              <a:gd name="T66" fmla="*/ 2147483647 w 14805"/>
              <a:gd name="T67" fmla="*/ 2147483647 h 16128"/>
              <a:gd name="T68" fmla="*/ 2147483647 w 14805"/>
              <a:gd name="T69" fmla="*/ 2147483647 h 16128"/>
              <a:gd name="T70" fmla="*/ 2147483647 w 14805"/>
              <a:gd name="T71" fmla="*/ 2147483647 h 16128"/>
              <a:gd name="T72" fmla="*/ 2147483647 w 14805"/>
              <a:gd name="T73" fmla="*/ 2147483647 h 16128"/>
              <a:gd name="T74" fmla="*/ 2147483647 w 14805"/>
              <a:gd name="T75" fmla="*/ 2147483647 h 16128"/>
              <a:gd name="T76" fmla="*/ 2147483647 w 14805"/>
              <a:gd name="T77" fmla="*/ 2147483647 h 16128"/>
              <a:gd name="T78" fmla="*/ 2147483647 w 14805"/>
              <a:gd name="T79" fmla="*/ 2147483647 h 16128"/>
              <a:gd name="T80" fmla="*/ 2147483647 w 14805"/>
              <a:gd name="T81" fmla="*/ 2147483647 h 16128"/>
              <a:gd name="T82" fmla="*/ 2147483647 w 14805"/>
              <a:gd name="T83" fmla="*/ 2147483647 h 16128"/>
              <a:gd name="T84" fmla="*/ 2147483647 w 14805"/>
              <a:gd name="T85" fmla="*/ 2147483647 h 16128"/>
              <a:gd name="T86" fmla="*/ 2147483647 w 14805"/>
              <a:gd name="T87" fmla="*/ 2147483647 h 16128"/>
              <a:gd name="T88" fmla="*/ 2147483647 w 14805"/>
              <a:gd name="T89" fmla="*/ 2147483647 h 16128"/>
              <a:gd name="T90" fmla="*/ 2147483647 w 14805"/>
              <a:gd name="T91" fmla="*/ 2147483647 h 16128"/>
              <a:gd name="T92" fmla="*/ 2147483647 w 14805"/>
              <a:gd name="T93" fmla="*/ 2147483647 h 16128"/>
              <a:gd name="T94" fmla="*/ 2147483647 w 14805"/>
              <a:gd name="T95" fmla="*/ 2147483647 h 16128"/>
              <a:gd name="T96" fmla="*/ 2147483647 w 14805"/>
              <a:gd name="T97" fmla="*/ 2147483647 h 16128"/>
              <a:gd name="T98" fmla="*/ 2147483647 w 14805"/>
              <a:gd name="T99" fmla="*/ 2147483647 h 16128"/>
              <a:gd name="T100" fmla="*/ 2147483647 w 14805"/>
              <a:gd name="T101" fmla="*/ 2147483647 h 16128"/>
              <a:gd name="T102" fmla="*/ 2147483647 w 14805"/>
              <a:gd name="T103" fmla="*/ 2147483647 h 16128"/>
              <a:gd name="T104" fmla="*/ 2147483647 w 14805"/>
              <a:gd name="T105" fmla="*/ 2147483647 h 16128"/>
              <a:gd name="T106" fmla="*/ 2147483647 w 14805"/>
              <a:gd name="T107" fmla="*/ 2147483647 h 161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4805"/>
              <a:gd name="T163" fmla="*/ 0 h 16128"/>
              <a:gd name="T164" fmla="*/ 14805 w 14805"/>
              <a:gd name="T165" fmla="*/ 16128 h 1612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4805" h="16128">
                <a:moveTo>
                  <a:pt x="6143" y="10806"/>
                </a:moveTo>
                <a:lnTo>
                  <a:pt x="6013" y="10750"/>
                </a:lnTo>
                <a:lnTo>
                  <a:pt x="5889" y="10688"/>
                </a:lnTo>
                <a:lnTo>
                  <a:pt x="5769" y="10619"/>
                </a:lnTo>
                <a:lnTo>
                  <a:pt x="5654" y="10543"/>
                </a:lnTo>
                <a:lnTo>
                  <a:pt x="5544" y="10460"/>
                </a:lnTo>
                <a:lnTo>
                  <a:pt x="5439" y="10370"/>
                </a:lnTo>
                <a:lnTo>
                  <a:pt x="5340" y="10276"/>
                </a:lnTo>
                <a:lnTo>
                  <a:pt x="5246" y="10175"/>
                </a:lnTo>
                <a:lnTo>
                  <a:pt x="5157" y="10068"/>
                </a:lnTo>
                <a:lnTo>
                  <a:pt x="5075" y="9956"/>
                </a:lnTo>
                <a:lnTo>
                  <a:pt x="4997" y="9839"/>
                </a:lnTo>
                <a:lnTo>
                  <a:pt x="4926" y="9718"/>
                </a:lnTo>
                <a:lnTo>
                  <a:pt x="4859" y="9591"/>
                </a:lnTo>
                <a:lnTo>
                  <a:pt x="4799" y="9461"/>
                </a:lnTo>
                <a:lnTo>
                  <a:pt x="4744" y="9327"/>
                </a:lnTo>
                <a:lnTo>
                  <a:pt x="4696" y="9189"/>
                </a:lnTo>
                <a:lnTo>
                  <a:pt x="4655" y="9048"/>
                </a:lnTo>
                <a:lnTo>
                  <a:pt x="4618" y="8903"/>
                </a:lnTo>
                <a:lnTo>
                  <a:pt x="4588" y="8755"/>
                </a:lnTo>
                <a:lnTo>
                  <a:pt x="4565" y="8605"/>
                </a:lnTo>
                <a:lnTo>
                  <a:pt x="4548" y="8452"/>
                </a:lnTo>
                <a:lnTo>
                  <a:pt x="4538" y="8297"/>
                </a:lnTo>
                <a:lnTo>
                  <a:pt x="4534" y="8141"/>
                </a:lnTo>
                <a:lnTo>
                  <a:pt x="4537" y="7982"/>
                </a:lnTo>
                <a:lnTo>
                  <a:pt x="4546" y="7822"/>
                </a:lnTo>
                <a:lnTo>
                  <a:pt x="4563" y="7661"/>
                </a:lnTo>
                <a:lnTo>
                  <a:pt x="4586" y="7500"/>
                </a:lnTo>
                <a:lnTo>
                  <a:pt x="4616" y="7336"/>
                </a:lnTo>
                <a:lnTo>
                  <a:pt x="4654" y="7174"/>
                </a:lnTo>
                <a:lnTo>
                  <a:pt x="4698" y="7011"/>
                </a:lnTo>
                <a:lnTo>
                  <a:pt x="4750" y="6848"/>
                </a:lnTo>
                <a:lnTo>
                  <a:pt x="4810" y="6686"/>
                </a:lnTo>
                <a:lnTo>
                  <a:pt x="4875" y="6527"/>
                </a:lnTo>
                <a:lnTo>
                  <a:pt x="4947" y="6372"/>
                </a:lnTo>
                <a:lnTo>
                  <a:pt x="5023" y="6220"/>
                </a:lnTo>
                <a:lnTo>
                  <a:pt x="5106" y="6075"/>
                </a:lnTo>
                <a:lnTo>
                  <a:pt x="5194" y="5935"/>
                </a:lnTo>
                <a:lnTo>
                  <a:pt x="5285" y="5800"/>
                </a:lnTo>
                <a:lnTo>
                  <a:pt x="5382" y="5670"/>
                </a:lnTo>
                <a:lnTo>
                  <a:pt x="5483" y="5546"/>
                </a:lnTo>
                <a:lnTo>
                  <a:pt x="5588" y="5427"/>
                </a:lnTo>
                <a:lnTo>
                  <a:pt x="5696" y="5314"/>
                </a:lnTo>
                <a:lnTo>
                  <a:pt x="5808" y="5206"/>
                </a:lnTo>
                <a:lnTo>
                  <a:pt x="5924" y="5106"/>
                </a:lnTo>
                <a:lnTo>
                  <a:pt x="6043" y="5010"/>
                </a:lnTo>
                <a:lnTo>
                  <a:pt x="6165" y="4921"/>
                </a:lnTo>
                <a:lnTo>
                  <a:pt x="6289" y="4839"/>
                </a:lnTo>
                <a:lnTo>
                  <a:pt x="6415" y="4763"/>
                </a:lnTo>
                <a:lnTo>
                  <a:pt x="6544" y="4694"/>
                </a:lnTo>
                <a:lnTo>
                  <a:pt x="6675" y="4632"/>
                </a:lnTo>
                <a:lnTo>
                  <a:pt x="6807" y="4576"/>
                </a:lnTo>
                <a:lnTo>
                  <a:pt x="6941" y="4528"/>
                </a:lnTo>
                <a:lnTo>
                  <a:pt x="7076" y="4487"/>
                </a:lnTo>
                <a:lnTo>
                  <a:pt x="7212" y="4452"/>
                </a:lnTo>
                <a:lnTo>
                  <a:pt x="7349" y="4426"/>
                </a:lnTo>
                <a:lnTo>
                  <a:pt x="7486" y="4407"/>
                </a:lnTo>
                <a:lnTo>
                  <a:pt x="7624" y="4396"/>
                </a:lnTo>
                <a:lnTo>
                  <a:pt x="7761" y="4393"/>
                </a:lnTo>
                <a:lnTo>
                  <a:pt x="7898" y="4398"/>
                </a:lnTo>
                <a:lnTo>
                  <a:pt x="8035" y="4411"/>
                </a:lnTo>
                <a:lnTo>
                  <a:pt x="8172" y="4432"/>
                </a:lnTo>
                <a:lnTo>
                  <a:pt x="8307" y="4462"/>
                </a:lnTo>
                <a:lnTo>
                  <a:pt x="8441" y="4501"/>
                </a:lnTo>
                <a:lnTo>
                  <a:pt x="8574" y="4547"/>
                </a:lnTo>
                <a:lnTo>
                  <a:pt x="8703" y="4603"/>
                </a:lnTo>
                <a:lnTo>
                  <a:pt x="8828" y="4665"/>
                </a:lnTo>
                <a:lnTo>
                  <a:pt x="8947" y="4735"/>
                </a:lnTo>
                <a:lnTo>
                  <a:pt x="9062" y="4810"/>
                </a:lnTo>
                <a:lnTo>
                  <a:pt x="9172" y="4893"/>
                </a:lnTo>
                <a:lnTo>
                  <a:pt x="9277" y="4983"/>
                </a:lnTo>
                <a:lnTo>
                  <a:pt x="9376" y="5077"/>
                </a:lnTo>
                <a:lnTo>
                  <a:pt x="9470" y="5179"/>
                </a:lnTo>
                <a:lnTo>
                  <a:pt x="9559" y="5285"/>
                </a:lnTo>
                <a:lnTo>
                  <a:pt x="9642" y="5397"/>
                </a:lnTo>
                <a:lnTo>
                  <a:pt x="9719" y="5514"/>
                </a:lnTo>
                <a:lnTo>
                  <a:pt x="9791" y="5636"/>
                </a:lnTo>
                <a:lnTo>
                  <a:pt x="9857" y="5762"/>
                </a:lnTo>
                <a:lnTo>
                  <a:pt x="9917" y="5892"/>
                </a:lnTo>
                <a:lnTo>
                  <a:pt x="9971" y="6027"/>
                </a:lnTo>
                <a:lnTo>
                  <a:pt x="10019" y="6164"/>
                </a:lnTo>
                <a:lnTo>
                  <a:pt x="10062" y="6306"/>
                </a:lnTo>
                <a:lnTo>
                  <a:pt x="10098" y="6450"/>
                </a:lnTo>
                <a:lnTo>
                  <a:pt x="10127" y="6598"/>
                </a:lnTo>
                <a:lnTo>
                  <a:pt x="10150" y="6749"/>
                </a:lnTo>
                <a:lnTo>
                  <a:pt x="10168" y="6902"/>
                </a:lnTo>
                <a:lnTo>
                  <a:pt x="10179" y="7056"/>
                </a:lnTo>
                <a:lnTo>
                  <a:pt x="10183" y="7213"/>
                </a:lnTo>
                <a:lnTo>
                  <a:pt x="10180" y="7372"/>
                </a:lnTo>
                <a:lnTo>
                  <a:pt x="10170" y="7532"/>
                </a:lnTo>
                <a:lnTo>
                  <a:pt x="10153" y="7693"/>
                </a:lnTo>
                <a:lnTo>
                  <a:pt x="10130" y="7854"/>
                </a:lnTo>
                <a:lnTo>
                  <a:pt x="10100" y="8017"/>
                </a:lnTo>
                <a:lnTo>
                  <a:pt x="10062" y="8180"/>
                </a:lnTo>
                <a:lnTo>
                  <a:pt x="10017" y="8343"/>
                </a:lnTo>
                <a:lnTo>
                  <a:pt x="9966" y="8506"/>
                </a:lnTo>
                <a:lnTo>
                  <a:pt x="9907" y="8668"/>
                </a:lnTo>
                <a:lnTo>
                  <a:pt x="9840" y="8828"/>
                </a:lnTo>
                <a:lnTo>
                  <a:pt x="9769" y="8983"/>
                </a:lnTo>
                <a:lnTo>
                  <a:pt x="9692" y="9133"/>
                </a:lnTo>
                <a:lnTo>
                  <a:pt x="9609" y="9279"/>
                </a:lnTo>
                <a:lnTo>
                  <a:pt x="9523" y="9419"/>
                </a:lnTo>
                <a:lnTo>
                  <a:pt x="9430" y="9554"/>
                </a:lnTo>
                <a:lnTo>
                  <a:pt x="9334" y="9684"/>
                </a:lnTo>
                <a:lnTo>
                  <a:pt x="9234" y="9808"/>
                </a:lnTo>
                <a:lnTo>
                  <a:pt x="9128" y="9927"/>
                </a:lnTo>
                <a:lnTo>
                  <a:pt x="9020" y="10040"/>
                </a:lnTo>
                <a:lnTo>
                  <a:pt x="8907" y="10148"/>
                </a:lnTo>
                <a:lnTo>
                  <a:pt x="8791" y="10248"/>
                </a:lnTo>
                <a:lnTo>
                  <a:pt x="8672" y="10343"/>
                </a:lnTo>
                <a:lnTo>
                  <a:pt x="8552" y="10432"/>
                </a:lnTo>
                <a:lnTo>
                  <a:pt x="8428" y="10514"/>
                </a:lnTo>
                <a:lnTo>
                  <a:pt x="8301" y="10591"/>
                </a:lnTo>
                <a:lnTo>
                  <a:pt x="8172" y="10660"/>
                </a:lnTo>
                <a:lnTo>
                  <a:pt x="8041" y="10722"/>
                </a:lnTo>
                <a:lnTo>
                  <a:pt x="7909" y="10778"/>
                </a:lnTo>
                <a:lnTo>
                  <a:pt x="7775" y="10826"/>
                </a:lnTo>
                <a:lnTo>
                  <a:pt x="7640" y="10867"/>
                </a:lnTo>
                <a:lnTo>
                  <a:pt x="7504" y="10901"/>
                </a:lnTo>
                <a:lnTo>
                  <a:pt x="7368" y="10928"/>
                </a:lnTo>
                <a:lnTo>
                  <a:pt x="7230" y="10946"/>
                </a:lnTo>
                <a:lnTo>
                  <a:pt x="7093" y="10957"/>
                </a:lnTo>
                <a:lnTo>
                  <a:pt x="6955" y="10960"/>
                </a:lnTo>
                <a:lnTo>
                  <a:pt x="6818" y="10955"/>
                </a:lnTo>
                <a:lnTo>
                  <a:pt x="6681" y="10942"/>
                </a:lnTo>
                <a:lnTo>
                  <a:pt x="6545" y="10921"/>
                </a:lnTo>
                <a:lnTo>
                  <a:pt x="6410" y="10890"/>
                </a:lnTo>
                <a:lnTo>
                  <a:pt x="6276" y="10852"/>
                </a:lnTo>
                <a:lnTo>
                  <a:pt x="6143" y="10806"/>
                </a:lnTo>
                <a:close/>
                <a:moveTo>
                  <a:pt x="13087" y="6583"/>
                </a:moveTo>
                <a:lnTo>
                  <a:pt x="13087" y="6586"/>
                </a:lnTo>
                <a:lnTo>
                  <a:pt x="13077" y="6530"/>
                </a:lnTo>
                <a:lnTo>
                  <a:pt x="13065" y="6474"/>
                </a:lnTo>
                <a:lnTo>
                  <a:pt x="13054" y="6419"/>
                </a:lnTo>
                <a:lnTo>
                  <a:pt x="13042" y="6364"/>
                </a:lnTo>
                <a:lnTo>
                  <a:pt x="13029" y="6308"/>
                </a:lnTo>
                <a:lnTo>
                  <a:pt x="13016" y="6253"/>
                </a:lnTo>
                <a:lnTo>
                  <a:pt x="13003" y="6198"/>
                </a:lnTo>
                <a:lnTo>
                  <a:pt x="12987" y="6143"/>
                </a:lnTo>
                <a:lnTo>
                  <a:pt x="12973" y="6088"/>
                </a:lnTo>
                <a:lnTo>
                  <a:pt x="12958" y="6034"/>
                </a:lnTo>
                <a:lnTo>
                  <a:pt x="12942" y="5979"/>
                </a:lnTo>
                <a:lnTo>
                  <a:pt x="12926" y="5926"/>
                </a:lnTo>
                <a:lnTo>
                  <a:pt x="12909" y="5872"/>
                </a:lnTo>
                <a:lnTo>
                  <a:pt x="12892" y="5818"/>
                </a:lnTo>
                <a:lnTo>
                  <a:pt x="12875" y="5765"/>
                </a:lnTo>
                <a:lnTo>
                  <a:pt x="12856" y="5711"/>
                </a:lnTo>
                <a:lnTo>
                  <a:pt x="12837" y="5659"/>
                </a:lnTo>
                <a:lnTo>
                  <a:pt x="12818" y="5606"/>
                </a:lnTo>
                <a:lnTo>
                  <a:pt x="12798" y="5553"/>
                </a:lnTo>
                <a:lnTo>
                  <a:pt x="12778" y="5501"/>
                </a:lnTo>
                <a:lnTo>
                  <a:pt x="12757" y="5449"/>
                </a:lnTo>
                <a:lnTo>
                  <a:pt x="12736" y="5397"/>
                </a:lnTo>
                <a:lnTo>
                  <a:pt x="12714" y="5345"/>
                </a:lnTo>
                <a:lnTo>
                  <a:pt x="12692" y="5294"/>
                </a:lnTo>
                <a:lnTo>
                  <a:pt x="12669" y="5243"/>
                </a:lnTo>
                <a:lnTo>
                  <a:pt x="12646" y="5192"/>
                </a:lnTo>
                <a:lnTo>
                  <a:pt x="12622" y="5141"/>
                </a:lnTo>
                <a:lnTo>
                  <a:pt x="12598" y="5090"/>
                </a:lnTo>
                <a:lnTo>
                  <a:pt x="12573" y="5040"/>
                </a:lnTo>
                <a:lnTo>
                  <a:pt x="12548" y="4991"/>
                </a:lnTo>
                <a:lnTo>
                  <a:pt x="12522" y="4941"/>
                </a:lnTo>
                <a:lnTo>
                  <a:pt x="12496" y="4892"/>
                </a:lnTo>
                <a:lnTo>
                  <a:pt x="12498" y="4892"/>
                </a:lnTo>
                <a:lnTo>
                  <a:pt x="13566" y="3233"/>
                </a:lnTo>
                <a:lnTo>
                  <a:pt x="11686" y="1541"/>
                </a:lnTo>
                <a:lnTo>
                  <a:pt x="10145" y="2606"/>
                </a:lnTo>
                <a:lnTo>
                  <a:pt x="10098" y="2581"/>
                </a:lnTo>
                <a:lnTo>
                  <a:pt x="10050" y="2559"/>
                </a:lnTo>
                <a:lnTo>
                  <a:pt x="10001" y="2536"/>
                </a:lnTo>
                <a:lnTo>
                  <a:pt x="9953" y="2515"/>
                </a:lnTo>
                <a:lnTo>
                  <a:pt x="9905" y="2494"/>
                </a:lnTo>
                <a:lnTo>
                  <a:pt x="9856" y="2473"/>
                </a:lnTo>
                <a:lnTo>
                  <a:pt x="9808" y="2452"/>
                </a:lnTo>
                <a:lnTo>
                  <a:pt x="9760" y="2432"/>
                </a:lnTo>
                <a:lnTo>
                  <a:pt x="9710" y="2413"/>
                </a:lnTo>
                <a:lnTo>
                  <a:pt x="9662" y="2395"/>
                </a:lnTo>
                <a:lnTo>
                  <a:pt x="9612" y="2377"/>
                </a:lnTo>
                <a:lnTo>
                  <a:pt x="9563" y="2359"/>
                </a:lnTo>
                <a:lnTo>
                  <a:pt x="9514" y="2342"/>
                </a:lnTo>
                <a:lnTo>
                  <a:pt x="9464" y="2325"/>
                </a:lnTo>
                <a:lnTo>
                  <a:pt x="9415" y="2309"/>
                </a:lnTo>
                <a:lnTo>
                  <a:pt x="9366" y="2294"/>
                </a:lnTo>
                <a:lnTo>
                  <a:pt x="9316" y="2279"/>
                </a:lnTo>
                <a:lnTo>
                  <a:pt x="9267" y="2264"/>
                </a:lnTo>
                <a:lnTo>
                  <a:pt x="9216" y="2250"/>
                </a:lnTo>
                <a:lnTo>
                  <a:pt x="9167" y="2237"/>
                </a:lnTo>
                <a:lnTo>
                  <a:pt x="9117" y="2224"/>
                </a:lnTo>
                <a:lnTo>
                  <a:pt x="9067" y="2211"/>
                </a:lnTo>
                <a:lnTo>
                  <a:pt x="9017" y="2198"/>
                </a:lnTo>
                <a:lnTo>
                  <a:pt x="8967" y="2187"/>
                </a:lnTo>
                <a:lnTo>
                  <a:pt x="8867" y="2166"/>
                </a:lnTo>
                <a:lnTo>
                  <a:pt x="8766" y="2146"/>
                </a:lnTo>
                <a:lnTo>
                  <a:pt x="8665" y="2129"/>
                </a:lnTo>
                <a:lnTo>
                  <a:pt x="8565" y="2113"/>
                </a:lnTo>
                <a:lnTo>
                  <a:pt x="8568" y="2112"/>
                </a:lnTo>
                <a:lnTo>
                  <a:pt x="8003" y="0"/>
                </a:lnTo>
                <a:lnTo>
                  <a:pt x="5824" y="413"/>
                </a:lnTo>
                <a:lnTo>
                  <a:pt x="5364" y="2607"/>
                </a:lnTo>
                <a:lnTo>
                  <a:pt x="5366" y="2606"/>
                </a:lnTo>
                <a:lnTo>
                  <a:pt x="5281" y="2646"/>
                </a:lnTo>
                <a:lnTo>
                  <a:pt x="5198" y="2687"/>
                </a:lnTo>
                <a:lnTo>
                  <a:pt x="5114" y="2731"/>
                </a:lnTo>
                <a:lnTo>
                  <a:pt x="5030" y="2776"/>
                </a:lnTo>
                <a:lnTo>
                  <a:pt x="4948" y="2821"/>
                </a:lnTo>
                <a:lnTo>
                  <a:pt x="4866" y="2869"/>
                </a:lnTo>
                <a:lnTo>
                  <a:pt x="4785" y="2918"/>
                </a:lnTo>
                <a:lnTo>
                  <a:pt x="4704" y="2968"/>
                </a:lnTo>
                <a:lnTo>
                  <a:pt x="4624" y="3019"/>
                </a:lnTo>
                <a:lnTo>
                  <a:pt x="4545" y="3072"/>
                </a:lnTo>
                <a:lnTo>
                  <a:pt x="4466" y="3126"/>
                </a:lnTo>
                <a:lnTo>
                  <a:pt x="4389" y="3181"/>
                </a:lnTo>
                <a:lnTo>
                  <a:pt x="4311" y="3238"/>
                </a:lnTo>
                <a:lnTo>
                  <a:pt x="4234" y="3296"/>
                </a:lnTo>
                <a:lnTo>
                  <a:pt x="4159" y="3356"/>
                </a:lnTo>
                <a:lnTo>
                  <a:pt x="4084" y="3416"/>
                </a:lnTo>
                <a:lnTo>
                  <a:pt x="2336" y="2607"/>
                </a:lnTo>
                <a:lnTo>
                  <a:pt x="1353" y="4022"/>
                </a:lnTo>
                <a:lnTo>
                  <a:pt x="2336" y="5714"/>
                </a:lnTo>
                <a:lnTo>
                  <a:pt x="2338" y="5713"/>
                </a:lnTo>
                <a:lnTo>
                  <a:pt x="2294" y="5812"/>
                </a:lnTo>
                <a:lnTo>
                  <a:pt x="2252" y="5912"/>
                </a:lnTo>
                <a:lnTo>
                  <a:pt x="2211" y="6012"/>
                </a:lnTo>
                <a:lnTo>
                  <a:pt x="2173" y="6112"/>
                </a:lnTo>
                <a:lnTo>
                  <a:pt x="2137" y="6212"/>
                </a:lnTo>
                <a:lnTo>
                  <a:pt x="2102" y="6312"/>
                </a:lnTo>
                <a:lnTo>
                  <a:pt x="2069" y="6413"/>
                </a:lnTo>
                <a:lnTo>
                  <a:pt x="2037" y="6515"/>
                </a:lnTo>
                <a:lnTo>
                  <a:pt x="2008" y="6616"/>
                </a:lnTo>
                <a:lnTo>
                  <a:pt x="1981" y="6717"/>
                </a:lnTo>
                <a:lnTo>
                  <a:pt x="1955" y="6818"/>
                </a:lnTo>
                <a:lnTo>
                  <a:pt x="1930" y="6920"/>
                </a:lnTo>
                <a:lnTo>
                  <a:pt x="1908" y="7022"/>
                </a:lnTo>
                <a:lnTo>
                  <a:pt x="1887" y="7124"/>
                </a:lnTo>
                <a:lnTo>
                  <a:pt x="1868" y="7225"/>
                </a:lnTo>
                <a:lnTo>
                  <a:pt x="1851" y="7328"/>
                </a:lnTo>
                <a:lnTo>
                  <a:pt x="1851" y="7326"/>
                </a:lnTo>
                <a:lnTo>
                  <a:pt x="0" y="7594"/>
                </a:lnTo>
                <a:lnTo>
                  <a:pt x="0" y="9549"/>
                </a:lnTo>
                <a:lnTo>
                  <a:pt x="2070" y="10199"/>
                </a:lnTo>
                <a:lnTo>
                  <a:pt x="2098" y="10279"/>
                </a:lnTo>
                <a:lnTo>
                  <a:pt x="2125" y="10357"/>
                </a:lnTo>
                <a:lnTo>
                  <a:pt x="2154" y="10435"/>
                </a:lnTo>
                <a:lnTo>
                  <a:pt x="2184" y="10512"/>
                </a:lnTo>
                <a:lnTo>
                  <a:pt x="2215" y="10590"/>
                </a:lnTo>
                <a:lnTo>
                  <a:pt x="2247" y="10667"/>
                </a:lnTo>
                <a:lnTo>
                  <a:pt x="2280" y="10742"/>
                </a:lnTo>
                <a:lnTo>
                  <a:pt x="2314" y="10818"/>
                </a:lnTo>
                <a:lnTo>
                  <a:pt x="2349" y="10893"/>
                </a:lnTo>
                <a:lnTo>
                  <a:pt x="2387" y="10967"/>
                </a:lnTo>
                <a:lnTo>
                  <a:pt x="2424" y="11042"/>
                </a:lnTo>
                <a:lnTo>
                  <a:pt x="2462" y="11115"/>
                </a:lnTo>
                <a:lnTo>
                  <a:pt x="2502" y="11188"/>
                </a:lnTo>
                <a:lnTo>
                  <a:pt x="2543" y="11259"/>
                </a:lnTo>
                <a:lnTo>
                  <a:pt x="2584" y="11331"/>
                </a:lnTo>
                <a:lnTo>
                  <a:pt x="2628" y="11402"/>
                </a:lnTo>
                <a:lnTo>
                  <a:pt x="2627" y="11400"/>
                </a:lnTo>
                <a:lnTo>
                  <a:pt x="1353" y="12970"/>
                </a:lnTo>
                <a:lnTo>
                  <a:pt x="2908" y="14398"/>
                </a:lnTo>
                <a:lnTo>
                  <a:pt x="4462" y="13213"/>
                </a:lnTo>
                <a:lnTo>
                  <a:pt x="4461" y="13213"/>
                </a:lnTo>
                <a:lnTo>
                  <a:pt x="4504" y="13238"/>
                </a:lnTo>
                <a:lnTo>
                  <a:pt x="4548" y="13263"/>
                </a:lnTo>
                <a:lnTo>
                  <a:pt x="4591" y="13287"/>
                </a:lnTo>
                <a:lnTo>
                  <a:pt x="4635" y="13313"/>
                </a:lnTo>
                <a:lnTo>
                  <a:pt x="4679" y="13337"/>
                </a:lnTo>
                <a:lnTo>
                  <a:pt x="4724" y="13360"/>
                </a:lnTo>
                <a:lnTo>
                  <a:pt x="4768" y="13384"/>
                </a:lnTo>
                <a:lnTo>
                  <a:pt x="4815" y="13406"/>
                </a:lnTo>
                <a:lnTo>
                  <a:pt x="4882" y="13440"/>
                </a:lnTo>
                <a:lnTo>
                  <a:pt x="4950" y="13471"/>
                </a:lnTo>
                <a:lnTo>
                  <a:pt x="5018" y="13502"/>
                </a:lnTo>
                <a:lnTo>
                  <a:pt x="5087" y="13531"/>
                </a:lnTo>
                <a:lnTo>
                  <a:pt x="5156" y="13561"/>
                </a:lnTo>
                <a:lnTo>
                  <a:pt x="5225" y="13588"/>
                </a:lnTo>
                <a:lnTo>
                  <a:pt x="5294" y="13614"/>
                </a:lnTo>
                <a:lnTo>
                  <a:pt x="5364" y="13640"/>
                </a:lnTo>
                <a:lnTo>
                  <a:pt x="6238" y="16128"/>
                </a:lnTo>
                <a:lnTo>
                  <a:pt x="8192" y="16128"/>
                </a:lnTo>
                <a:lnTo>
                  <a:pt x="8568" y="13775"/>
                </a:lnTo>
                <a:lnTo>
                  <a:pt x="8656" y="13752"/>
                </a:lnTo>
                <a:lnTo>
                  <a:pt x="8745" y="13727"/>
                </a:lnTo>
                <a:lnTo>
                  <a:pt x="8833" y="13701"/>
                </a:lnTo>
                <a:lnTo>
                  <a:pt x="8920" y="13673"/>
                </a:lnTo>
                <a:lnTo>
                  <a:pt x="9008" y="13643"/>
                </a:lnTo>
                <a:lnTo>
                  <a:pt x="9095" y="13613"/>
                </a:lnTo>
                <a:lnTo>
                  <a:pt x="9181" y="13581"/>
                </a:lnTo>
                <a:lnTo>
                  <a:pt x="9268" y="13548"/>
                </a:lnTo>
                <a:lnTo>
                  <a:pt x="9353" y="13512"/>
                </a:lnTo>
                <a:lnTo>
                  <a:pt x="9439" y="13476"/>
                </a:lnTo>
                <a:lnTo>
                  <a:pt x="9524" y="13439"/>
                </a:lnTo>
                <a:lnTo>
                  <a:pt x="9607" y="13399"/>
                </a:lnTo>
                <a:lnTo>
                  <a:pt x="9692" y="13359"/>
                </a:lnTo>
                <a:lnTo>
                  <a:pt x="9775" y="13318"/>
                </a:lnTo>
                <a:lnTo>
                  <a:pt x="9857" y="13274"/>
                </a:lnTo>
                <a:lnTo>
                  <a:pt x="9940" y="13230"/>
                </a:lnTo>
                <a:lnTo>
                  <a:pt x="11536" y="14211"/>
                </a:lnTo>
                <a:lnTo>
                  <a:pt x="12822" y="12857"/>
                </a:lnTo>
                <a:lnTo>
                  <a:pt x="11987" y="11400"/>
                </a:lnTo>
                <a:lnTo>
                  <a:pt x="12024" y="11348"/>
                </a:lnTo>
                <a:lnTo>
                  <a:pt x="12061" y="11295"/>
                </a:lnTo>
                <a:lnTo>
                  <a:pt x="12098" y="11241"/>
                </a:lnTo>
                <a:lnTo>
                  <a:pt x="12134" y="11187"/>
                </a:lnTo>
                <a:lnTo>
                  <a:pt x="12169" y="11132"/>
                </a:lnTo>
                <a:lnTo>
                  <a:pt x="12205" y="11077"/>
                </a:lnTo>
                <a:lnTo>
                  <a:pt x="12239" y="11021"/>
                </a:lnTo>
                <a:lnTo>
                  <a:pt x="12273" y="10966"/>
                </a:lnTo>
                <a:lnTo>
                  <a:pt x="12307" y="10909"/>
                </a:lnTo>
                <a:lnTo>
                  <a:pt x="12341" y="10852"/>
                </a:lnTo>
                <a:lnTo>
                  <a:pt x="12373" y="10795"/>
                </a:lnTo>
                <a:lnTo>
                  <a:pt x="12405" y="10736"/>
                </a:lnTo>
                <a:lnTo>
                  <a:pt x="12436" y="10678"/>
                </a:lnTo>
                <a:lnTo>
                  <a:pt x="12468" y="10619"/>
                </a:lnTo>
                <a:lnTo>
                  <a:pt x="12498" y="10560"/>
                </a:lnTo>
                <a:lnTo>
                  <a:pt x="12528" y="10499"/>
                </a:lnTo>
                <a:lnTo>
                  <a:pt x="12570" y="10413"/>
                </a:lnTo>
                <a:lnTo>
                  <a:pt x="12611" y="10326"/>
                </a:lnTo>
                <a:lnTo>
                  <a:pt x="12649" y="10239"/>
                </a:lnTo>
                <a:lnTo>
                  <a:pt x="12686" y="10153"/>
                </a:lnTo>
                <a:lnTo>
                  <a:pt x="12723" y="10065"/>
                </a:lnTo>
                <a:lnTo>
                  <a:pt x="12757" y="9977"/>
                </a:lnTo>
                <a:lnTo>
                  <a:pt x="12790" y="9889"/>
                </a:lnTo>
                <a:lnTo>
                  <a:pt x="12822" y="9802"/>
                </a:lnTo>
                <a:lnTo>
                  <a:pt x="12822" y="9803"/>
                </a:lnTo>
                <a:lnTo>
                  <a:pt x="14805" y="8984"/>
                </a:lnTo>
                <a:lnTo>
                  <a:pt x="14805" y="7218"/>
                </a:lnTo>
                <a:lnTo>
                  <a:pt x="13087" y="6583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9" name="Freeform 41">
            <a:extLst>
              <a:ext uri="{FF2B5EF4-FFF2-40B4-BE49-F238E27FC236}">
                <a16:creationId xmlns:a16="http://schemas.microsoft.com/office/drawing/2014/main" id="{E4E5A5A8-C0F0-CCF6-A534-2FFDB590D197}"/>
              </a:ext>
            </a:extLst>
          </p:cNvPr>
          <p:cNvSpPr>
            <a:spLocks noEditPoints="1"/>
          </p:cNvSpPr>
          <p:nvPr/>
        </p:nvSpPr>
        <p:spPr bwMode="auto">
          <a:xfrm>
            <a:off x="4614863" y="3403600"/>
            <a:ext cx="352425" cy="563563"/>
          </a:xfrm>
          <a:custGeom>
            <a:avLst/>
            <a:gdLst>
              <a:gd name="T0" fmla="*/ 2147483647 w 11340"/>
              <a:gd name="T1" fmla="*/ 2147483647 h 16065"/>
              <a:gd name="T2" fmla="*/ 2147483647 w 11340"/>
              <a:gd name="T3" fmla="*/ 2147483647 h 16065"/>
              <a:gd name="T4" fmla="*/ 2147483647 w 11340"/>
              <a:gd name="T5" fmla="*/ 2147483647 h 16065"/>
              <a:gd name="T6" fmla="*/ 2147483647 w 11340"/>
              <a:gd name="T7" fmla="*/ 2147483647 h 16065"/>
              <a:gd name="T8" fmla="*/ 2147483647 w 11340"/>
              <a:gd name="T9" fmla="*/ 2147483647 h 16065"/>
              <a:gd name="T10" fmla="*/ 2147483647 w 11340"/>
              <a:gd name="T11" fmla="*/ 2147483647 h 16065"/>
              <a:gd name="T12" fmla="*/ 2147483647 w 11340"/>
              <a:gd name="T13" fmla="*/ 2147483647 h 16065"/>
              <a:gd name="T14" fmla="*/ 2147483647 w 11340"/>
              <a:gd name="T15" fmla="*/ 2147483647 h 16065"/>
              <a:gd name="T16" fmla="*/ 2147483647 w 11340"/>
              <a:gd name="T17" fmla="*/ 2147483647 h 16065"/>
              <a:gd name="T18" fmla="*/ 2147483647 w 11340"/>
              <a:gd name="T19" fmla="*/ 2147483647 h 16065"/>
              <a:gd name="T20" fmla="*/ 2147483647 w 11340"/>
              <a:gd name="T21" fmla="*/ 2147483647 h 16065"/>
              <a:gd name="T22" fmla="*/ 2147483647 w 11340"/>
              <a:gd name="T23" fmla="*/ 2147483647 h 16065"/>
              <a:gd name="T24" fmla="*/ 2147483647 w 11340"/>
              <a:gd name="T25" fmla="*/ 2147483647 h 16065"/>
              <a:gd name="T26" fmla="*/ 2147483647 w 11340"/>
              <a:gd name="T27" fmla="*/ 2147483647 h 16065"/>
              <a:gd name="T28" fmla="*/ 2147483647 w 11340"/>
              <a:gd name="T29" fmla="*/ 2147483647 h 16065"/>
              <a:gd name="T30" fmla="*/ 2147483647 w 11340"/>
              <a:gd name="T31" fmla="*/ 2147483647 h 16065"/>
              <a:gd name="T32" fmla="*/ 2147483647 w 11340"/>
              <a:gd name="T33" fmla="*/ 2147483647 h 16065"/>
              <a:gd name="T34" fmla="*/ 2147483647 w 11340"/>
              <a:gd name="T35" fmla="*/ 2147483647 h 16065"/>
              <a:gd name="T36" fmla="*/ 2147483647 w 11340"/>
              <a:gd name="T37" fmla="*/ 2147483647 h 16065"/>
              <a:gd name="T38" fmla="*/ 2147483647 w 11340"/>
              <a:gd name="T39" fmla="*/ 2147483647 h 16065"/>
              <a:gd name="T40" fmla="*/ 2147483647 w 11340"/>
              <a:gd name="T41" fmla="*/ 2147483647 h 16065"/>
              <a:gd name="T42" fmla="*/ 2147483647 w 11340"/>
              <a:gd name="T43" fmla="*/ 2147483647 h 16065"/>
              <a:gd name="T44" fmla="*/ 2147483647 w 11340"/>
              <a:gd name="T45" fmla="*/ 2147483647 h 16065"/>
              <a:gd name="T46" fmla="*/ 2147483647 w 11340"/>
              <a:gd name="T47" fmla="*/ 2147483647 h 16065"/>
              <a:gd name="T48" fmla="*/ 2147483647 w 11340"/>
              <a:gd name="T49" fmla="*/ 2147483647 h 16065"/>
              <a:gd name="T50" fmla="*/ 2147483647 w 11340"/>
              <a:gd name="T51" fmla="*/ 2147483647 h 16065"/>
              <a:gd name="T52" fmla="*/ 2147483647 w 11340"/>
              <a:gd name="T53" fmla="*/ 2147483647 h 16065"/>
              <a:gd name="T54" fmla="*/ 2147483647 w 11340"/>
              <a:gd name="T55" fmla="*/ 2147483647 h 16065"/>
              <a:gd name="T56" fmla="*/ 2147483647 w 11340"/>
              <a:gd name="T57" fmla="*/ 2147483647 h 16065"/>
              <a:gd name="T58" fmla="*/ 2147483647 w 11340"/>
              <a:gd name="T59" fmla="*/ 2147483647 h 16065"/>
              <a:gd name="T60" fmla="*/ 2147483647 w 11340"/>
              <a:gd name="T61" fmla="*/ 2147483647 h 16065"/>
              <a:gd name="T62" fmla="*/ 2147483647 w 11340"/>
              <a:gd name="T63" fmla="*/ 2147483647 h 16065"/>
              <a:gd name="T64" fmla="*/ 2147483647 w 11340"/>
              <a:gd name="T65" fmla="*/ 2147483647 h 16065"/>
              <a:gd name="T66" fmla="*/ 2147483647 w 11340"/>
              <a:gd name="T67" fmla="*/ 2147483647 h 16065"/>
              <a:gd name="T68" fmla="*/ 2147483647 w 11340"/>
              <a:gd name="T69" fmla="*/ 2147483647 h 16065"/>
              <a:gd name="T70" fmla="*/ 2147483647 w 11340"/>
              <a:gd name="T71" fmla="*/ 2147483647 h 16065"/>
              <a:gd name="T72" fmla="*/ 2147483647 w 11340"/>
              <a:gd name="T73" fmla="*/ 2147483647 h 16065"/>
              <a:gd name="T74" fmla="*/ 2147483647 w 11340"/>
              <a:gd name="T75" fmla="*/ 2147483647 h 16065"/>
              <a:gd name="T76" fmla="*/ 2147483647 w 11340"/>
              <a:gd name="T77" fmla="*/ 0 h 16065"/>
              <a:gd name="T78" fmla="*/ 2147483647 w 11340"/>
              <a:gd name="T79" fmla="*/ 2147483647 h 16065"/>
              <a:gd name="T80" fmla="*/ 2147483647 w 11340"/>
              <a:gd name="T81" fmla="*/ 2147483647 h 16065"/>
              <a:gd name="T82" fmla="*/ 2147483647 w 11340"/>
              <a:gd name="T83" fmla="*/ 2147483647 h 16065"/>
              <a:gd name="T84" fmla="*/ 2147483647 w 11340"/>
              <a:gd name="T85" fmla="*/ 2147483647 h 16065"/>
              <a:gd name="T86" fmla="*/ 2147483647 w 11340"/>
              <a:gd name="T87" fmla="*/ 2147483647 h 16065"/>
              <a:gd name="T88" fmla="*/ 2147483647 w 11340"/>
              <a:gd name="T89" fmla="*/ 2147483647 h 16065"/>
              <a:gd name="T90" fmla="*/ 2147483647 w 11340"/>
              <a:gd name="T91" fmla="*/ 2147483647 h 16065"/>
              <a:gd name="T92" fmla="*/ 2147483647 w 11340"/>
              <a:gd name="T93" fmla="*/ 2147483647 h 16065"/>
              <a:gd name="T94" fmla="*/ 2147483647 w 11340"/>
              <a:gd name="T95" fmla="*/ 2147483647 h 16065"/>
              <a:gd name="T96" fmla="*/ 2147483647 w 11340"/>
              <a:gd name="T97" fmla="*/ 2147483647 h 16065"/>
              <a:gd name="T98" fmla="*/ 2147483647 w 11340"/>
              <a:gd name="T99" fmla="*/ 2147483647 h 16065"/>
              <a:gd name="T100" fmla="*/ 2147483647 w 11340"/>
              <a:gd name="T101" fmla="*/ 2147483647 h 16065"/>
              <a:gd name="T102" fmla="*/ 2147483647 w 11340"/>
              <a:gd name="T103" fmla="*/ 2147483647 h 16065"/>
              <a:gd name="T104" fmla="*/ 2147483647 w 11340"/>
              <a:gd name="T105" fmla="*/ 2147483647 h 16065"/>
              <a:gd name="T106" fmla="*/ 2147483647 w 11340"/>
              <a:gd name="T107" fmla="*/ 2147483647 h 16065"/>
              <a:gd name="T108" fmla="*/ 2147483647 w 11340"/>
              <a:gd name="T109" fmla="*/ 2147483647 h 16065"/>
              <a:gd name="T110" fmla="*/ 2147483647 w 11340"/>
              <a:gd name="T111" fmla="*/ 2147483647 h 16065"/>
              <a:gd name="T112" fmla="*/ 2147483647 w 11340"/>
              <a:gd name="T113" fmla="*/ 2147483647 h 1606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1340"/>
              <a:gd name="T172" fmla="*/ 0 h 16065"/>
              <a:gd name="T173" fmla="*/ 11340 w 11340"/>
              <a:gd name="T174" fmla="*/ 16065 h 1606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1340" h="16065">
                <a:moveTo>
                  <a:pt x="6133" y="12476"/>
                </a:moveTo>
                <a:lnTo>
                  <a:pt x="6335" y="14383"/>
                </a:lnTo>
                <a:lnTo>
                  <a:pt x="4636" y="14449"/>
                </a:lnTo>
                <a:lnTo>
                  <a:pt x="4859" y="12504"/>
                </a:lnTo>
                <a:lnTo>
                  <a:pt x="4864" y="12504"/>
                </a:lnTo>
                <a:lnTo>
                  <a:pt x="4783" y="12486"/>
                </a:lnTo>
                <a:lnTo>
                  <a:pt x="4702" y="12465"/>
                </a:lnTo>
                <a:lnTo>
                  <a:pt x="4623" y="12443"/>
                </a:lnTo>
                <a:lnTo>
                  <a:pt x="4545" y="12418"/>
                </a:lnTo>
                <a:lnTo>
                  <a:pt x="4469" y="12392"/>
                </a:lnTo>
                <a:lnTo>
                  <a:pt x="4393" y="12363"/>
                </a:lnTo>
                <a:lnTo>
                  <a:pt x="4321" y="12332"/>
                </a:lnTo>
                <a:lnTo>
                  <a:pt x="4249" y="12299"/>
                </a:lnTo>
                <a:lnTo>
                  <a:pt x="4180" y="12263"/>
                </a:lnTo>
                <a:lnTo>
                  <a:pt x="4111" y="12225"/>
                </a:lnTo>
                <a:lnTo>
                  <a:pt x="4046" y="12186"/>
                </a:lnTo>
                <a:lnTo>
                  <a:pt x="3982" y="12145"/>
                </a:lnTo>
                <a:lnTo>
                  <a:pt x="3920" y="12103"/>
                </a:lnTo>
                <a:lnTo>
                  <a:pt x="3861" y="12058"/>
                </a:lnTo>
                <a:lnTo>
                  <a:pt x="3803" y="12011"/>
                </a:lnTo>
                <a:lnTo>
                  <a:pt x="3748" y="11962"/>
                </a:lnTo>
                <a:lnTo>
                  <a:pt x="3695" y="11912"/>
                </a:lnTo>
                <a:lnTo>
                  <a:pt x="3645" y="11861"/>
                </a:lnTo>
                <a:lnTo>
                  <a:pt x="3597" y="11808"/>
                </a:lnTo>
                <a:lnTo>
                  <a:pt x="3551" y="11753"/>
                </a:lnTo>
                <a:lnTo>
                  <a:pt x="3509" y="11696"/>
                </a:lnTo>
                <a:lnTo>
                  <a:pt x="3469" y="11638"/>
                </a:lnTo>
                <a:lnTo>
                  <a:pt x="3432" y="11579"/>
                </a:lnTo>
                <a:lnTo>
                  <a:pt x="3397" y="11519"/>
                </a:lnTo>
                <a:lnTo>
                  <a:pt x="3365" y="11456"/>
                </a:lnTo>
                <a:lnTo>
                  <a:pt x="3337" y="11393"/>
                </a:lnTo>
                <a:lnTo>
                  <a:pt x="3312" y="11329"/>
                </a:lnTo>
                <a:lnTo>
                  <a:pt x="3290" y="11263"/>
                </a:lnTo>
                <a:lnTo>
                  <a:pt x="3270" y="11195"/>
                </a:lnTo>
                <a:lnTo>
                  <a:pt x="3254" y="11127"/>
                </a:lnTo>
                <a:lnTo>
                  <a:pt x="3241" y="11058"/>
                </a:lnTo>
                <a:lnTo>
                  <a:pt x="3232" y="10987"/>
                </a:lnTo>
                <a:lnTo>
                  <a:pt x="3225" y="10894"/>
                </a:lnTo>
                <a:lnTo>
                  <a:pt x="3225" y="10802"/>
                </a:lnTo>
                <a:lnTo>
                  <a:pt x="3230" y="10710"/>
                </a:lnTo>
                <a:lnTo>
                  <a:pt x="3241" y="10620"/>
                </a:lnTo>
                <a:lnTo>
                  <a:pt x="3257" y="10530"/>
                </a:lnTo>
                <a:lnTo>
                  <a:pt x="3280" y="10441"/>
                </a:lnTo>
                <a:lnTo>
                  <a:pt x="3308" y="10353"/>
                </a:lnTo>
                <a:lnTo>
                  <a:pt x="3341" y="10267"/>
                </a:lnTo>
                <a:lnTo>
                  <a:pt x="3379" y="10182"/>
                </a:lnTo>
                <a:lnTo>
                  <a:pt x="3422" y="10099"/>
                </a:lnTo>
                <a:lnTo>
                  <a:pt x="3470" y="10018"/>
                </a:lnTo>
                <a:lnTo>
                  <a:pt x="3523" y="9938"/>
                </a:lnTo>
                <a:lnTo>
                  <a:pt x="3581" y="9861"/>
                </a:lnTo>
                <a:lnTo>
                  <a:pt x="3642" y="9786"/>
                </a:lnTo>
                <a:lnTo>
                  <a:pt x="3709" y="9712"/>
                </a:lnTo>
                <a:lnTo>
                  <a:pt x="3779" y="9642"/>
                </a:lnTo>
                <a:lnTo>
                  <a:pt x="3854" y="9574"/>
                </a:lnTo>
                <a:lnTo>
                  <a:pt x="3932" y="9507"/>
                </a:lnTo>
                <a:lnTo>
                  <a:pt x="4015" y="9445"/>
                </a:lnTo>
                <a:lnTo>
                  <a:pt x="4100" y="9385"/>
                </a:lnTo>
                <a:lnTo>
                  <a:pt x="4190" y="9329"/>
                </a:lnTo>
                <a:lnTo>
                  <a:pt x="4283" y="9275"/>
                </a:lnTo>
                <a:lnTo>
                  <a:pt x="4379" y="9224"/>
                </a:lnTo>
                <a:lnTo>
                  <a:pt x="4479" y="9177"/>
                </a:lnTo>
                <a:lnTo>
                  <a:pt x="4582" y="9134"/>
                </a:lnTo>
                <a:lnTo>
                  <a:pt x="4686" y="9094"/>
                </a:lnTo>
                <a:lnTo>
                  <a:pt x="4795" y="9059"/>
                </a:lnTo>
                <a:lnTo>
                  <a:pt x="4906" y="9027"/>
                </a:lnTo>
                <a:lnTo>
                  <a:pt x="5019" y="8998"/>
                </a:lnTo>
                <a:lnTo>
                  <a:pt x="5133" y="8974"/>
                </a:lnTo>
                <a:lnTo>
                  <a:pt x="5251" y="8955"/>
                </a:lnTo>
                <a:lnTo>
                  <a:pt x="5371" y="8940"/>
                </a:lnTo>
                <a:lnTo>
                  <a:pt x="5492" y="8930"/>
                </a:lnTo>
                <a:lnTo>
                  <a:pt x="5611" y="8924"/>
                </a:lnTo>
                <a:lnTo>
                  <a:pt x="5728" y="8923"/>
                </a:lnTo>
                <a:lnTo>
                  <a:pt x="5844" y="8927"/>
                </a:lnTo>
                <a:lnTo>
                  <a:pt x="5960" y="8935"/>
                </a:lnTo>
                <a:lnTo>
                  <a:pt x="6073" y="8948"/>
                </a:lnTo>
                <a:lnTo>
                  <a:pt x="6184" y="8965"/>
                </a:lnTo>
                <a:lnTo>
                  <a:pt x="6293" y="8986"/>
                </a:lnTo>
                <a:lnTo>
                  <a:pt x="6400" y="9011"/>
                </a:lnTo>
                <a:lnTo>
                  <a:pt x="6505" y="9041"/>
                </a:lnTo>
                <a:lnTo>
                  <a:pt x="6607" y="9074"/>
                </a:lnTo>
                <a:lnTo>
                  <a:pt x="6706" y="9111"/>
                </a:lnTo>
                <a:lnTo>
                  <a:pt x="6804" y="9151"/>
                </a:lnTo>
                <a:lnTo>
                  <a:pt x="6897" y="9195"/>
                </a:lnTo>
                <a:lnTo>
                  <a:pt x="6987" y="9243"/>
                </a:lnTo>
                <a:lnTo>
                  <a:pt x="7075" y="9294"/>
                </a:lnTo>
                <a:lnTo>
                  <a:pt x="7158" y="9349"/>
                </a:lnTo>
                <a:lnTo>
                  <a:pt x="7239" y="9406"/>
                </a:lnTo>
                <a:lnTo>
                  <a:pt x="7315" y="9467"/>
                </a:lnTo>
                <a:lnTo>
                  <a:pt x="7388" y="9531"/>
                </a:lnTo>
                <a:lnTo>
                  <a:pt x="7456" y="9598"/>
                </a:lnTo>
                <a:lnTo>
                  <a:pt x="7520" y="9667"/>
                </a:lnTo>
                <a:lnTo>
                  <a:pt x="7580" y="9739"/>
                </a:lnTo>
                <a:lnTo>
                  <a:pt x="7635" y="9814"/>
                </a:lnTo>
                <a:lnTo>
                  <a:pt x="7685" y="9892"/>
                </a:lnTo>
                <a:lnTo>
                  <a:pt x="7731" y="9971"/>
                </a:lnTo>
                <a:lnTo>
                  <a:pt x="7771" y="10054"/>
                </a:lnTo>
                <a:lnTo>
                  <a:pt x="7807" y="10138"/>
                </a:lnTo>
                <a:lnTo>
                  <a:pt x="7837" y="10224"/>
                </a:lnTo>
                <a:lnTo>
                  <a:pt x="7861" y="10313"/>
                </a:lnTo>
                <a:lnTo>
                  <a:pt x="7879" y="10403"/>
                </a:lnTo>
                <a:lnTo>
                  <a:pt x="7892" y="10495"/>
                </a:lnTo>
                <a:lnTo>
                  <a:pt x="7899" y="10580"/>
                </a:lnTo>
                <a:lnTo>
                  <a:pt x="7900" y="10662"/>
                </a:lnTo>
                <a:lnTo>
                  <a:pt x="7897" y="10745"/>
                </a:lnTo>
                <a:lnTo>
                  <a:pt x="7889" y="10827"/>
                </a:lnTo>
                <a:lnTo>
                  <a:pt x="7876" y="10908"/>
                </a:lnTo>
                <a:lnTo>
                  <a:pt x="7859" y="10988"/>
                </a:lnTo>
                <a:lnTo>
                  <a:pt x="7837" y="11068"/>
                </a:lnTo>
                <a:lnTo>
                  <a:pt x="7811" y="11147"/>
                </a:lnTo>
                <a:lnTo>
                  <a:pt x="7781" y="11223"/>
                </a:lnTo>
                <a:lnTo>
                  <a:pt x="7746" y="11300"/>
                </a:lnTo>
                <a:lnTo>
                  <a:pt x="7708" y="11375"/>
                </a:lnTo>
                <a:lnTo>
                  <a:pt x="7665" y="11448"/>
                </a:lnTo>
                <a:lnTo>
                  <a:pt x="7618" y="11520"/>
                </a:lnTo>
                <a:lnTo>
                  <a:pt x="7569" y="11590"/>
                </a:lnTo>
                <a:lnTo>
                  <a:pt x="7515" y="11658"/>
                </a:lnTo>
                <a:lnTo>
                  <a:pt x="7457" y="11725"/>
                </a:lnTo>
                <a:lnTo>
                  <a:pt x="7396" y="11791"/>
                </a:lnTo>
                <a:lnTo>
                  <a:pt x="7332" y="11853"/>
                </a:lnTo>
                <a:lnTo>
                  <a:pt x="7265" y="11914"/>
                </a:lnTo>
                <a:lnTo>
                  <a:pt x="7193" y="11972"/>
                </a:lnTo>
                <a:lnTo>
                  <a:pt x="7120" y="12030"/>
                </a:lnTo>
                <a:lnTo>
                  <a:pt x="7043" y="12084"/>
                </a:lnTo>
                <a:lnTo>
                  <a:pt x="6964" y="12135"/>
                </a:lnTo>
                <a:lnTo>
                  <a:pt x="6881" y="12184"/>
                </a:lnTo>
                <a:lnTo>
                  <a:pt x="6796" y="12231"/>
                </a:lnTo>
                <a:lnTo>
                  <a:pt x="6708" y="12275"/>
                </a:lnTo>
                <a:lnTo>
                  <a:pt x="6619" y="12316"/>
                </a:lnTo>
                <a:lnTo>
                  <a:pt x="6526" y="12355"/>
                </a:lnTo>
                <a:lnTo>
                  <a:pt x="6430" y="12390"/>
                </a:lnTo>
                <a:lnTo>
                  <a:pt x="6334" y="12422"/>
                </a:lnTo>
                <a:lnTo>
                  <a:pt x="6234" y="12451"/>
                </a:lnTo>
                <a:lnTo>
                  <a:pt x="6133" y="12476"/>
                </a:lnTo>
                <a:close/>
                <a:moveTo>
                  <a:pt x="3097" y="7298"/>
                </a:moveTo>
                <a:lnTo>
                  <a:pt x="3094" y="7280"/>
                </a:lnTo>
                <a:lnTo>
                  <a:pt x="3087" y="7233"/>
                </a:lnTo>
                <a:lnTo>
                  <a:pt x="3076" y="7158"/>
                </a:lnTo>
                <a:lnTo>
                  <a:pt x="3063" y="7055"/>
                </a:lnTo>
                <a:lnTo>
                  <a:pt x="3048" y="6928"/>
                </a:lnTo>
                <a:lnTo>
                  <a:pt x="3033" y="6777"/>
                </a:lnTo>
                <a:lnTo>
                  <a:pt x="3019" y="6606"/>
                </a:lnTo>
                <a:lnTo>
                  <a:pt x="3007" y="6416"/>
                </a:lnTo>
                <a:lnTo>
                  <a:pt x="2997" y="6209"/>
                </a:lnTo>
                <a:lnTo>
                  <a:pt x="2992" y="5988"/>
                </a:lnTo>
                <a:lnTo>
                  <a:pt x="2991" y="5753"/>
                </a:lnTo>
                <a:lnTo>
                  <a:pt x="2997" y="5508"/>
                </a:lnTo>
                <a:lnTo>
                  <a:pt x="3010" y="5254"/>
                </a:lnTo>
                <a:lnTo>
                  <a:pt x="3031" y="4993"/>
                </a:lnTo>
                <a:lnTo>
                  <a:pt x="3062" y="4727"/>
                </a:lnTo>
                <a:lnTo>
                  <a:pt x="3103" y="4458"/>
                </a:lnTo>
                <a:lnTo>
                  <a:pt x="3157" y="4189"/>
                </a:lnTo>
                <a:lnTo>
                  <a:pt x="3222" y="3920"/>
                </a:lnTo>
                <a:lnTo>
                  <a:pt x="3302" y="3654"/>
                </a:lnTo>
                <a:lnTo>
                  <a:pt x="3396" y="3394"/>
                </a:lnTo>
                <a:lnTo>
                  <a:pt x="3507" y="3141"/>
                </a:lnTo>
                <a:lnTo>
                  <a:pt x="3634" y="2896"/>
                </a:lnTo>
                <a:lnTo>
                  <a:pt x="3780" y="2663"/>
                </a:lnTo>
                <a:lnTo>
                  <a:pt x="3944" y="2443"/>
                </a:lnTo>
                <a:lnTo>
                  <a:pt x="4129" y="2237"/>
                </a:lnTo>
                <a:lnTo>
                  <a:pt x="4335" y="2049"/>
                </a:lnTo>
                <a:lnTo>
                  <a:pt x="4564" y="1880"/>
                </a:lnTo>
                <a:lnTo>
                  <a:pt x="4816" y="1732"/>
                </a:lnTo>
                <a:lnTo>
                  <a:pt x="5093" y="1607"/>
                </a:lnTo>
                <a:lnTo>
                  <a:pt x="5395" y="1506"/>
                </a:lnTo>
                <a:lnTo>
                  <a:pt x="5725" y="1434"/>
                </a:lnTo>
                <a:lnTo>
                  <a:pt x="6082" y="1389"/>
                </a:lnTo>
                <a:lnTo>
                  <a:pt x="6090" y="1388"/>
                </a:lnTo>
                <a:lnTo>
                  <a:pt x="6112" y="1385"/>
                </a:lnTo>
                <a:lnTo>
                  <a:pt x="6149" y="1382"/>
                </a:lnTo>
                <a:lnTo>
                  <a:pt x="6199" y="1378"/>
                </a:lnTo>
                <a:lnTo>
                  <a:pt x="6260" y="1375"/>
                </a:lnTo>
                <a:lnTo>
                  <a:pt x="6333" y="1373"/>
                </a:lnTo>
                <a:lnTo>
                  <a:pt x="6415" y="1374"/>
                </a:lnTo>
                <a:lnTo>
                  <a:pt x="6507" y="1379"/>
                </a:lnTo>
                <a:lnTo>
                  <a:pt x="6606" y="1387"/>
                </a:lnTo>
                <a:lnTo>
                  <a:pt x="6713" y="1401"/>
                </a:lnTo>
                <a:lnTo>
                  <a:pt x="6826" y="1420"/>
                </a:lnTo>
                <a:lnTo>
                  <a:pt x="6944" y="1446"/>
                </a:lnTo>
                <a:lnTo>
                  <a:pt x="7067" y="1480"/>
                </a:lnTo>
                <a:lnTo>
                  <a:pt x="7192" y="1522"/>
                </a:lnTo>
                <a:lnTo>
                  <a:pt x="7320" y="1573"/>
                </a:lnTo>
                <a:lnTo>
                  <a:pt x="7450" y="1635"/>
                </a:lnTo>
                <a:lnTo>
                  <a:pt x="7580" y="1707"/>
                </a:lnTo>
                <a:lnTo>
                  <a:pt x="7709" y="1791"/>
                </a:lnTo>
                <a:lnTo>
                  <a:pt x="7837" y="1888"/>
                </a:lnTo>
                <a:lnTo>
                  <a:pt x="7963" y="1998"/>
                </a:lnTo>
                <a:lnTo>
                  <a:pt x="8085" y="2123"/>
                </a:lnTo>
                <a:lnTo>
                  <a:pt x="8201" y="2262"/>
                </a:lnTo>
                <a:lnTo>
                  <a:pt x="8314" y="2418"/>
                </a:lnTo>
                <a:lnTo>
                  <a:pt x="8419" y="2590"/>
                </a:lnTo>
                <a:lnTo>
                  <a:pt x="8518" y="2781"/>
                </a:lnTo>
                <a:lnTo>
                  <a:pt x="8608" y="2990"/>
                </a:lnTo>
                <a:lnTo>
                  <a:pt x="8689" y="3218"/>
                </a:lnTo>
                <a:lnTo>
                  <a:pt x="8759" y="3467"/>
                </a:lnTo>
                <a:lnTo>
                  <a:pt x="8819" y="3736"/>
                </a:lnTo>
                <a:lnTo>
                  <a:pt x="8866" y="4028"/>
                </a:lnTo>
                <a:lnTo>
                  <a:pt x="8900" y="4343"/>
                </a:lnTo>
                <a:lnTo>
                  <a:pt x="8920" y="4680"/>
                </a:lnTo>
                <a:lnTo>
                  <a:pt x="10102" y="4697"/>
                </a:lnTo>
                <a:lnTo>
                  <a:pt x="10102" y="4684"/>
                </a:lnTo>
                <a:lnTo>
                  <a:pt x="10101" y="4644"/>
                </a:lnTo>
                <a:lnTo>
                  <a:pt x="10099" y="4580"/>
                </a:lnTo>
                <a:lnTo>
                  <a:pt x="10095" y="4492"/>
                </a:lnTo>
                <a:lnTo>
                  <a:pt x="10088" y="4384"/>
                </a:lnTo>
                <a:lnTo>
                  <a:pt x="10078" y="4257"/>
                </a:lnTo>
                <a:lnTo>
                  <a:pt x="10064" y="4113"/>
                </a:lnTo>
                <a:lnTo>
                  <a:pt x="10044" y="3952"/>
                </a:lnTo>
                <a:lnTo>
                  <a:pt x="10020" y="3778"/>
                </a:lnTo>
                <a:lnTo>
                  <a:pt x="9989" y="3592"/>
                </a:lnTo>
                <a:lnTo>
                  <a:pt x="9951" y="3395"/>
                </a:lnTo>
                <a:lnTo>
                  <a:pt x="9906" y="3190"/>
                </a:lnTo>
                <a:lnTo>
                  <a:pt x="9852" y="2978"/>
                </a:lnTo>
                <a:lnTo>
                  <a:pt x="9789" y="2761"/>
                </a:lnTo>
                <a:lnTo>
                  <a:pt x="9717" y="2540"/>
                </a:lnTo>
                <a:lnTo>
                  <a:pt x="9634" y="2318"/>
                </a:lnTo>
                <a:lnTo>
                  <a:pt x="9541" y="2097"/>
                </a:lnTo>
                <a:lnTo>
                  <a:pt x="9435" y="1878"/>
                </a:lnTo>
                <a:lnTo>
                  <a:pt x="9317" y="1662"/>
                </a:lnTo>
                <a:lnTo>
                  <a:pt x="9186" y="1452"/>
                </a:lnTo>
                <a:lnTo>
                  <a:pt x="9041" y="1249"/>
                </a:lnTo>
                <a:lnTo>
                  <a:pt x="8882" y="1055"/>
                </a:lnTo>
                <a:lnTo>
                  <a:pt x="8707" y="873"/>
                </a:lnTo>
                <a:lnTo>
                  <a:pt x="8517" y="702"/>
                </a:lnTo>
                <a:lnTo>
                  <a:pt x="8309" y="546"/>
                </a:lnTo>
                <a:lnTo>
                  <a:pt x="8085" y="406"/>
                </a:lnTo>
                <a:lnTo>
                  <a:pt x="7842" y="284"/>
                </a:lnTo>
                <a:lnTo>
                  <a:pt x="7581" y="182"/>
                </a:lnTo>
                <a:lnTo>
                  <a:pt x="7300" y="101"/>
                </a:lnTo>
                <a:lnTo>
                  <a:pt x="6999" y="43"/>
                </a:lnTo>
                <a:lnTo>
                  <a:pt x="6678" y="11"/>
                </a:lnTo>
                <a:lnTo>
                  <a:pt x="6335" y="5"/>
                </a:lnTo>
                <a:lnTo>
                  <a:pt x="6318" y="4"/>
                </a:lnTo>
                <a:lnTo>
                  <a:pt x="6272" y="2"/>
                </a:lnTo>
                <a:lnTo>
                  <a:pt x="6198" y="0"/>
                </a:lnTo>
                <a:lnTo>
                  <a:pt x="6097" y="1"/>
                </a:lnTo>
                <a:lnTo>
                  <a:pt x="5972" y="5"/>
                </a:lnTo>
                <a:lnTo>
                  <a:pt x="5826" y="15"/>
                </a:lnTo>
                <a:lnTo>
                  <a:pt x="5660" y="32"/>
                </a:lnTo>
                <a:lnTo>
                  <a:pt x="5477" y="57"/>
                </a:lnTo>
                <a:lnTo>
                  <a:pt x="5278" y="93"/>
                </a:lnTo>
                <a:lnTo>
                  <a:pt x="5067" y="141"/>
                </a:lnTo>
                <a:lnTo>
                  <a:pt x="4845" y="202"/>
                </a:lnTo>
                <a:lnTo>
                  <a:pt x="4616" y="278"/>
                </a:lnTo>
                <a:lnTo>
                  <a:pt x="4379" y="370"/>
                </a:lnTo>
                <a:lnTo>
                  <a:pt x="4138" y="482"/>
                </a:lnTo>
                <a:lnTo>
                  <a:pt x="3896" y="613"/>
                </a:lnTo>
                <a:lnTo>
                  <a:pt x="3654" y="766"/>
                </a:lnTo>
                <a:lnTo>
                  <a:pt x="3414" y="942"/>
                </a:lnTo>
                <a:lnTo>
                  <a:pt x="3179" y="1143"/>
                </a:lnTo>
                <a:lnTo>
                  <a:pt x="2951" y="1370"/>
                </a:lnTo>
                <a:lnTo>
                  <a:pt x="2733" y="1625"/>
                </a:lnTo>
                <a:lnTo>
                  <a:pt x="2525" y="1910"/>
                </a:lnTo>
                <a:lnTo>
                  <a:pt x="2331" y="2226"/>
                </a:lnTo>
                <a:lnTo>
                  <a:pt x="2153" y="2575"/>
                </a:lnTo>
                <a:lnTo>
                  <a:pt x="1993" y="2959"/>
                </a:lnTo>
                <a:lnTo>
                  <a:pt x="1853" y="3379"/>
                </a:lnTo>
                <a:lnTo>
                  <a:pt x="1735" y="3836"/>
                </a:lnTo>
                <a:lnTo>
                  <a:pt x="1642" y="4333"/>
                </a:lnTo>
                <a:lnTo>
                  <a:pt x="1576" y="4871"/>
                </a:lnTo>
                <a:lnTo>
                  <a:pt x="1539" y="5451"/>
                </a:lnTo>
                <a:lnTo>
                  <a:pt x="1533" y="6076"/>
                </a:lnTo>
                <a:lnTo>
                  <a:pt x="1559" y="6746"/>
                </a:lnTo>
                <a:lnTo>
                  <a:pt x="1622" y="7464"/>
                </a:lnTo>
                <a:lnTo>
                  <a:pt x="1441" y="7487"/>
                </a:lnTo>
                <a:lnTo>
                  <a:pt x="1268" y="7511"/>
                </a:lnTo>
                <a:lnTo>
                  <a:pt x="1105" y="7533"/>
                </a:lnTo>
                <a:lnTo>
                  <a:pt x="951" y="7556"/>
                </a:lnTo>
                <a:lnTo>
                  <a:pt x="807" y="7577"/>
                </a:lnTo>
                <a:lnTo>
                  <a:pt x="673" y="7597"/>
                </a:lnTo>
                <a:lnTo>
                  <a:pt x="551" y="7616"/>
                </a:lnTo>
                <a:lnTo>
                  <a:pt x="439" y="7633"/>
                </a:lnTo>
                <a:lnTo>
                  <a:pt x="339" y="7649"/>
                </a:lnTo>
                <a:lnTo>
                  <a:pt x="252" y="7664"/>
                </a:lnTo>
                <a:lnTo>
                  <a:pt x="176" y="7676"/>
                </a:lnTo>
                <a:lnTo>
                  <a:pt x="114" y="7687"/>
                </a:lnTo>
                <a:lnTo>
                  <a:pt x="64" y="7695"/>
                </a:lnTo>
                <a:lnTo>
                  <a:pt x="29" y="7702"/>
                </a:lnTo>
                <a:lnTo>
                  <a:pt x="7" y="7705"/>
                </a:lnTo>
                <a:lnTo>
                  <a:pt x="0" y="7707"/>
                </a:lnTo>
                <a:lnTo>
                  <a:pt x="0" y="15783"/>
                </a:lnTo>
                <a:lnTo>
                  <a:pt x="337" y="15838"/>
                </a:lnTo>
                <a:lnTo>
                  <a:pt x="697" y="15887"/>
                </a:lnTo>
                <a:lnTo>
                  <a:pt x="1076" y="15929"/>
                </a:lnTo>
                <a:lnTo>
                  <a:pt x="1474" y="15965"/>
                </a:lnTo>
                <a:lnTo>
                  <a:pt x="1887" y="15995"/>
                </a:lnTo>
                <a:lnTo>
                  <a:pt x="2314" y="16019"/>
                </a:lnTo>
                <a:lnTo>
                  <a:pt x="2752" y="16037"/>
                </a:lnTo>
                <a:lnTo>
                  <a:pt x="3200" y="16051"/>
                </a:lnTo>
                <a:lnTo>
                  <a:pt x="3655" y="16059"/>
                </a:lnTo>
                <a:lnTo>
                  <a:pt x="4114" y="16064"/>
                </a:lnTo>
                <a:lnTo>
                  <a:pt x="4576" y="16065"/>
                </a:lnTo>
                <a:lnTo>
                  <a:pt x="5040" y="16062"/>
                </a:lnTo>
                <a:lnTo>
                  <a:pt x="5502" y="16056"/>
                </a:lnTo>
                <a:lnTo>
                  <a:pt x="5959" y="16047"/>
                </a:lnTo>
                <a:lnTo>
                  <a:pt x="6411" y="16035"/>
                </a:lnTo>
                <a:lnTo>
                  <a:pt x="6855" y="16021"/>
                </a:lnTo>
                <a:lnTo>
                  <a:pt x="7289" y="16005"/>
                </a:lnTo>
                <a:lnTo>
                  <a:pt x="7711" y="15988"/>
                </a:lnTo>
                <a:lnTo>
                  <a:pt x="8118" y="15970"/>
                </a:lnTo>
                <a:lnTo>
                  <a:pt x="8509" y="15951"/>
                </a:lnTo>
                <a:lnTo>
                  <a:pt x="8880" y="15930"/>
                </a:lnTo>
                <a:lnTo>
                  <a:pt x="9230" y="15910"/>
                </a:lnTo>
                <a:lnTo>
                  <a:pt x="9559" y="15891"/>
                </a:lnTo>
                <a:lnTo>
                  <a:pt x="9861" y="15872"/>
                </a:lnTo>
                <a:lnTo>
                  <a:pt x="10135" y="15854"/>
                </a:lnTo>
                <a:lnTo>
                  <a:pt x="10380" y="15837"/>
                </a:lnTo>
                <a:lnTo>
                  <a:pt x="10594" y="15822"/>
                </a:lnTo>
                <a:lnTo>
                  <a:pt x="10773" y="15809"/>
                </a:lnTo>
                <a:lnTo>
                  <a:pt x="11021" y="15790"/>
                </a:lnTo>
                <a:lnTo>
                  <a:pt x="11108" y="15783"/>
                </a:lnTo>
                <a:lnTo>
                  <a:pt x="11340" y="7706"/>
                </a:lnTo>
                <a:lnTo>
                  <a:pt x="11117" y="7637"/>
                </a:lnTo>
                <a:lnTo>
                  <a:pt x="10889" y="7573"/>
                </a:lnTo>
                <a:lnTo>
                  <a:pt x="10654" y="7513"/>
                </a:lnTo>
                <a:lnTo>
                  <a:pt x="10415" y="7459"/>
                </a:lnTo>
                <a:lnTo>
                  <a:pt x="10170" y="7409"/>
                </a:lnTo>
                <a:lnTo>
                  <a:pt x="9921" y="7364"/>
                </a:lnTo>
                <a:lnTo>
                  <a:pt x="9669" y="7323"/>
                </a:lnTo>
                <a:lnTo>
                  <a:pt x="9412" y="7285"/>
                </a:lnTo>
                <a:lnTo>
                  <a:pt x="9151" y="7252"/>
                </a:lnTo>
                <a:lnTo>
                  <a:pt x="8888" y="7223"/>
                </a:lnTo>
                <a:lnTo>
                  <a:pt x="8622" y="7198"/>
                </a:lnTo>
                <a:lnTo>
                  <a:pt x="8354" y="7177"/>
                </a:lnTo>
                <a:lnTo>
                  <a:pt x="8085" y="7159"/>
                </a:lnTo>
                <a:lnTo>
                  <a:pt x="7813" y="7145"/>
                </a:lnTo>
                <a:lnTo>
                  <a:pt x="7541" y="7133"/>
                </a:lnTo>
                <a:lnTo>
                  <a:pt x="7267" y="7125"/>
                </a:lnTo>
                <a:lnTo>
                  <a:pt x="6994" y="7120"/>
                </a:lnTo>
                <a:lnTo>
                  <a:pt x="6720" y="7117"/>
                </a:lnTo>
                <a:lnTo>
                  <a:pt x="6447" y="7117"/>
                </a:lnTo>
                <a:lnTo>
                  <a:pt x="6174" y="7120"/>
                </a:lnTo>
                <a:lnTo>
                  <a:pt x="5903" y="7125"/>
                </a:lnTo>
                <a:lnTo>
                  <a:pt x="5633" y="7132"/>
                </a:lnTo>
                <a:lnTo>
                  <a:pt x="5365" y="7142"/>
                </a:lnTo>
                <a:lnTo>
                  <a:pt x="5099" y="7153"/>
                </a:lnTo>
                <a:lnTo>
                  <a:pt x="4836" y="7166"/>
                </a:lnTo>
                <a:lnTo>
                  <a:pt x="4575" y="7181"/>
                </a:lnTo>
                <a:lnTo>
                  <a:pt x="4319" y="7197"/>
                </a:lnTo>
                <a:lnTo>
                  <a:pt x="4066" y="7215"/>
                </a:lnTo>
                <a:lnTo>
                  <a:pt x="3816" y="7234"/>
                </a:lnTo>
                <a:lnTo>
                  <a:pt x="3572" y="7254"/>
                </a:lnTo>
                <a:lnTo>
                  <a:pt x="3332" y="7275"/>
                </a:lnTo>
                <a:lnTo>
                  <a:pt x="3097" y="7298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0" name="Freeform 89">
            <a:extLst>
              <a:ext uri="{FF2B5EF4-FFF2-40B4-BE49-F238E27FC236}">
                <a16:creationId xmlns:a16="http://schemas.microsoft.com/office/drawing/2014/main" id="{669D10CD-F05C-4AE6-1EC0-6F2380CA24A6}"/>
              </a:ext>
            </a:extLst>
          </p:cNvPr>
          <p:cNvSpPr>
            <a:spLocks noEditPoints="1"/>
          </p:cNvSpPr>
          <p:nvPr/>
        </p:nvSpPr>
        <p:spPr bwMode="auto">
          <a:xfrm>
            <a:off x="8423275" y="3494088"/>
            <a:ext cx="536575" cy="439737"/>
          </a:xfrm>
          <a:custGeom>
            <a:avLst/>
            <a:gdLst>
              <a:gd name="T0" fmla="*/ 2147483647 w 16128"/>
              <a:gd name="T1" fmla="*/ 2147483647 h 12600"/>
              <a:gd name="T2" fmla="*/ 2147483647 w 16128"/>
              <a:gd name="T3" fmla="*/ 2147483647 h 12600"/>
              <a:gd name="T4" fmla="*/ 2147483647 w 16128"/>
              <a:gd name="T5" fmla="*/ 2147483647 h 12600"/>
              <a:gd name="T6" fmla="*/ 2147483647 w 16128"/>
              <a:gd name="T7" fmla="*/ 2147483647 h 12600"/>
              <a:gd name="T8" fmla="*/ 2147483647 w 16128"/>
              <a:gd name="T9" fmla="*/ 2147483647 h 12600"/>
              <a:gd name="T10" fmla="*/ 2147483647 w 16128"/>
              <a:gd name="T11" fmla="*/ 2147483647 h 12600"/>
              <a:gd name="T12" fmla="*/ 2147483647 w 16128"/>
              <a:gd name="T13" fmla="*/ 2147483647 h 12600"/>
              <a:gd name="T14" fmla="*/ 2147483647 w 16128"/>
              <a:gd name="T15" fmla="*/ 2147483647 h 12600"/>
              <a:gd name="T16" fmla="*/ 2147483647 w 16128"/>
              <a:gd name="T17" fmla="*/ 2147483647 h 12600"/>
              <a:gd name="T18" fmla="*/ 2147483647 w 16128"/>
              <a:gd name="T19" fmla="*/ 2147483647 h 12600"/>
              <a:gd name="T20" fmla="*/ 2147483647 w 16128"/>
              <a:gd name="T21" fmla="*/ 2147483647 h 12600"/>
              <a:gd name="T22" fmla="*/ 2147483647 w 16128"/>
              <a:gd name="T23" fmla="*/ 2147483647 h 12600"/>
              <a:gd name="T24" fmla="*/ 2147483647 w 16128"/>
              <a:gd name="T25" fmla="*/ 2147483647 h 12600"/>
              <a:gd name="T26" fmla="*/ 2147483647 w 16128"/>
              <a:gd name="T27" fmla="*/ 2147483647 h 12600"/>
              <a:gd name="T28" fmla="*/ 2147483647 w 16128"/>
              <a:gd name="T29" fmla="*/ 2147483647 h 12600"/>
              <a:gd name="T30" fmla="*/ 2147483647 w 16128"/>
              <a:gd name="T31" fmla="*/ 2147483647 h 12600"/>
              <a:gd name="T32" fmla="*/ 2147483647 w 16128"/>
              <a:gd name="T33" fmla="*/ 2147483647 h 12600"/>
              <a:gd name="T34" fmla="*/ 2147483647 w 16128"/>
              <a:gd name="T35" fmla="*/ 2147483647 h 12600"/>
              <a:gd name="T36" fmla="*/ 2147483647 w 16128"/>
              <a:gd name="T37" fmla="*/ 2147483647 h 12600"/>
              <a:gd name="T38" fmla="*/ 2147483647 w 16128"/>
              <a:gd name="T39" fmla="*/ 0 h 12600"/>
              <a:gd name="T40" fmla="*/ 2147483647 w 16128"/>
              <a:gd name="T41" fmla="*/ 2147483647 h 12600"/>
              <a:gd name="T42" fmla="*/ 2147483647 w 16128"/>
              <a:gd name="T43" fmla="*/ 2147483647 h 12600"/>
              <a:gd name="T44" fmla="*/ 2147483647 w 16128"/>
              <a:gd name="T45" fmla="*/ 2147483647 h 12600"/>
              <a:gd name="T46" fmla="*/ 2147483647 w 16128"/>
              <a:gd name="T47" fmla="*/ 2147483647 h 12600"/>
              <a:gd name="T48" fmla="*/ 2147483647 w 16128"/>
              <a:gd name="T49" fmla="*/ 2147483647 h 12600"/>
              <a:gd name="T50" fmla="*/ 2147483647 w 16128"/>
              <a:gd name="T51" fmla="*/ 2147483647 h 12600"/>
              <a:gd name="T52" fmla="*/ 2147483647 w 16128"/>
              <a:gd name="T53" fmla="*/ 2147483647 h 12600"/>
              <a:gd name="T54" fmla="*/ 2147483647 w 16128"/>
              <a:gd name="T55" fmla="*/ 2147483647 h 12600"/>
              <a:gd name="T56" fmla="*/ 2147483647 w 16128"/>
              <a:gd name="T57" fmla="*/ 2147483647 h 12600"/>
              <a:gd name="T58" fmla="*/ 2147483647 w 16128"/>
              <a:gd name="T59" fmla="*/ 2147483647 h 12600"/>
              <a:gd name="T60" fmla="*/ 2147483647 w 16128"/>
              <a:gd name="T61" fmla="*/ 2147483647 h 12600"/>
              <a:gd name="T62" fmla="*/ 2147483647 w 16128"/>
              <a:gd name="T63" fmla="*/ 2147483647 h 12600"/>
              <a:gd name="T64" fmla="*/ 2147483647 w 16128"/>
              <a:gd name="T65" fmla="*/ 2147483647 h 12600"/>
              <a:gd name="T66" fmla="*/ 2147483647 w 16128"/>
              <a:gd name="T67" fmla="*/ 2147483647 h 12600"/>
              <a:gd name="T68" fmla="*/ 2147483647 w 16128"/>
              <a:gd name="T69" fmla="*/ 2147483647 h 12600"/>
              <a:gd name="T70" fmla="*/ 2147483647 w 16128"/>
              <a:gd name="T71" fmla="*/ 2147483647 h 12600"/>
              <a:gd name="T72" fmla="*/ 2147483647 w 16128"/>
              <a:gd name="T73" fmla="*/ 2147483647 h 12600"/>
              <a:gd name="T74" fmla="*/ 2147483647 w 16128"/>
              <a:gd name="T75" fmla="*/ 2147483647 h 12600"/>
              <a:gd name="T76" fmla="*/ 2147483647 w 16128"/>
              <a:gd name="T77" fmla="*/ 2147483647 h 12600"/>
              <a:gd name="T78" fmla="*/ 2147483647 w 16128"/>
              <a:gd name="T79" fmla="*/ 2147483647 h 12600"/>
              <a:gd name="T80" fmla="*/ 2147483647 w 16128"/>
              <a:gd name="T81" fmla="*/ 2147483647 h 12600"/>
              <a:gd name="T82" fmla="*/ 2147483647 w 16128"/>
              <a:gd name="T83" fmla="*/ 2147483647 h 12600"/>
              <a:gd name="T84" fmla="*/ 2147483647 w 16128"/>
              <a:gd name="T85" fmla="*/ 2147483647 h 12600"/>
              <a:gd name="T86" fmla="*/ 2147483647 w 16128"/>
              <a:gd name="T87" fmla="*/ 2147483647 h 12600"/>
              <a:gd name="T88" fmla="*/ 2147483647 w 16128"/>
              <a:gd name="T89" fmla="*/ 2147483647 h 12600"/>
              <a:gd name="T90" fmla="*/ 2147483647 w 16128"/>
              <a:gd name="T91" fmla="*/ 2147483647 h 12600"/>
              <a:gd name="T92" fmla="*/ 2147483647 w 16128"/>
              <a:gd name="T93" fmla="*/ 2147483647 h 12600"/>
              <a:gd name="T94" fmla="*/ 2147483647 w 16128"/>
              <a:gd name="T95" fmla="*/ 2147483647 h 12600"/>
              <a:gd name="T96" fmla="*/ 2147483647 w 16128"/>
              <a:gd name="T97" fmla="*/ 2147483647 h 12600"/>
              <a:gd name="T98" fmla="*/ 2147483647 w 16128"/>
              <a:gd name="T99" fmla="*/ 2147483647 h 12600"/>
              <a:gd name="T100" fmla="*/ 2147483647 w 16128"/>
              <a:gd name="T101" fmla="*/ 2147483647 h 12600"/>
              <a:gd name="T102" fmla="*/ 2147483647 w 16128"/>
              <a:gd name="T103" fmla="*/ 2147483647 h 12600"/>
              <a:gd name="T104" fmla="*/ 2147483647 w 16128"/>
              <a:gd name="T105" fmla="*/ 2147483647 h 12600"/>
              <a:gd name="T106" fmla="*/ 2147483647 w 16128"/>
              <a:gd name="T107" fmla="*/ 2147483647 h 12600"/>
              <a:gd name="T108" fmla="*/ 2147483647 w 16128"/>
              <a:gd name="T109" fmla="*/ 2147483647 h 12600"/>
              <a:gd name="T110" fmla="*/ 2147483647 w 16128"/>
              <a:gd name="T111" fmla="*/ 2147483647 h 12600"/>
              <a:gd name="T112" fmla="*/ 2147483647 w 16128"/>
              <a:gd name="T113" fmla="*/ 2147483647 h 1260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6128"/>
              <a:gd name="T172" fmla="*/ 0 h 12600"/>
              <a:gd name="T173" fmla="*/ 16128 w 16128"/>
              <a:gd name="T174" fmla="*/ 12600 h 1260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6128" h="12600">
                <a:moveTo>
                  <a:pt x="4905" y="9821"/>
                </a:moveTo>
                <a:lnTo>
                  <a:pt x="4829" y="9861"/>
                </a:lnTo>
                <a:lnTo>
                  <a:pt x="4756" y="9904"/>
                </a:lnTo>
                <a:lnTo>
                  <a:pt x="4685" y="9949"/>
                </a:lnTo>
                <a:lnTo>
                  <a:pt x="4617" y="9996"/>
                </a:lnTo>
                <a:lnTo>
                  <a:pt x="4552" y="10047"/>
                </a:lnTo>
                <a:lnTo>
                  <a:pt x="4490" y="10099"/>
                </a:lnTo>
                <a:lnTo>
                  <a:pt x="4430" y="10154"/>
                </a:lnTo>
                <a:lnTo>
                  <a:pt x="4374" y="10211"/>
                </a:lnTo>
                <a:lnTo>
                  <a:pt x="4320" y="10269"/>
                </a:lnTo>
                <a:lnTo>
                  <a:pt x="4270" y="10330"/>
                </a:lnTo>
                <a:lnTo>
                  <a:pt x="4223" y="10391"/>
                </a:lnTo>
                <a:lnTo>
                  <a:pt x="4178" y="10455"/>
                </a:lnTo>
                <a:lnTo>
                  <a:pt x="4138" y="10520"/>
                </a:lnTo>
                <a:lnTo>
                  <a:pt x="4101" y="10586"/>
                </a:lnTo>
                <a:lnTo>
                  <a:pt x="4066" y="10653"/>
                </a:lnTo>
                <a:lnTo>
                  <a:pt x="4035" y="10721"/>
                </a:lnTo>
                <a:lnTo>
                  <a:pt x="4008" y="10791"/>
                </a:lnTo>
                <a:lnTo>
                  <a:pt x="3984" y="10860"/>
                </a:lnTo>
                <a:lnTo>
                  <a:pt x="3963" y="10931"/>
                </a:lnTo>
                <a:lnTo>
                  <a:pt x="3947" y="11002"/>
                </a:lnTo>
                <a:lnTo>
                  <a:pt x="3934" y="11074"/>
                </a:lnTo>
                <a:lnTo>
                  <a:pt x="3925" y="11145"/>
                </a:lnTo>
                <a:lnTo>
                  <a:pt x="3919" y="11217"/>
                </a:lnTo>
                <a:lnTo>
                  <a:pt x="3918" y="11289"/>
                </a:lnTo>
                <a:lnTo>
                  <a:pt x="3920" y="11360"/>
                </a:lnTo>
                <a:lnTo>
                  <a:pt x="3926" y="11432"/>
                </a:lnTo>
                <a:lnTo>
                  <a:pt x="3936" y="11503"/>
                </a:lnTo>
                <a:lnTo>
                  <a:pt x="3950" y="11574"/>
                </a:lnTo>
                <a:lnTo>
                  <a:pt x="3968" y="11643"/>
                </a:lnTo>
                <a:lnTo>
                  <a:pt x="3991" y="11712"/>
                </a:lnTo>
                <a:lnTo>
                  <a:pt x="4018" y="11780"/>
                </a:lnTo>
                <a:lnTo>
                  <a:pt x="4049" y="11848"/>
                </a:lnTo>
                <a:lnTo>
                  <a:pt x="4083" y="11912"/>
                </a:lnTo>
                <a:lnTo>
                  <a:pt x="4122" y="11974"/>
                </a:lnTo>
                <a:lnTo>
                  <a:pt x="4163" y="12034"/>
                </a:lnTo>
                <a:lnTo>
                  <a:pt x="4207" y="12090"/>
                </a:lnTo>
                <a:lnTo>
                  <a:pt x="4256" y="12145"/>
                </a:lnTo>
                <a:lnTo>
                  <a:pt x="4306" y="12195"/>
                </a:lnTo>
                <a:lnTo>
                  <a:pt x="4359" y="12243"/>
                </a:lnTo>
                <a:lnTo>
                  <a:pt x="4415" y="12289"/>
                </a:lnTo>
                <a:lnTo>
                  <a:pt x="4472" y="12331"/>
                </a:lnTo>
                <a:lnTo>
                  <a:pt x="4533" y="12369"/>
                </a:lnTo>
                <a:lnTo>
                  <a:pt x="4596" y="12406"/>
                </a:lnTo>
                <a:lnTo>
                  <a:pt x="4661" y="12439"/>
                </a:lnTo>
                <a:lnTo>
                  <a:pt x="4728" y="12468"/>
                </a:lnTo>
                <a:lnTo>
                  <a:pt x="4796" y="12494"/>
                </a:lnTo>
                <a:lnTo>
                  <a:pt x="4867" y="12518"/>
                </a:lnTo>
                <a:lnTo>
                  <a:pt x="4938" y="12538"/>
                </a:lnTo>
                <a:lnTo>
                  <a:pt x="5011" y="12555"/>
                </a:lnTo>
                <a:lnTo>
                  <a:pt x="5085" y="12569"/>
                </a:lnTo>
                <a:lnTo>
                  <a:pt x="5161" y="12579"/>
                </a:lnTo>
                <a:lnTo>
                  <a:pt x="5237" y="12585"/>
                </a:lnTo>
                <a:lnTo>
                  <a:pt x="5314" y="12589"/>
                </a:lnTo>
                <a:lnTo>
                  <a:pt x="5392" y="12589"/>
                </a:lnTo>
                <a:lnTo>
                  <a:pt x="5470" y="12585"/>
                </a:lnTo>
                <a:lnTo>
                  <a:pt x="5549" y="12578"/>
                </a:lnTo>
                <a:lnTo>
                  <a:pt x="5629" y="12567"/>
                </a:lnTo>
                <a:lnTo>
                  <a:pt x="5708" y="12553"/>
                </a:lnTo>
                <a:lnTo>
                  <a:pt x="5788" y="12536"/>
                </a:lnTo>
                <a:lnTo>
                  <a:pt x="5868" y="12513"/>
                </a:lnTo>
                <a:lnTo>
                  <a:pt x="5946" y="12488"/>
                </a:lnTo>
                <a:lnTo>
                  <a:pt x="6025" y="12459"/>
                </a:lnTo>
                <a:lnTo>
                  <a:pt x="6103" y="12427"/>
                </a:lnTo>
                <a:lnTo>
                  <a:pt x="6181" y="12390"/>
                </a:lnTo>
                <a:lnTo>
                  <a:pt x="6258" y="12350"/>
                </a:lnTo>
                <a:lnTo>
                  <a:pt x="6330" y="12308"/>
                </a:lnTo>
                <a:lnTo>
                  <a:pt x="6402" y="12263"/>
                </a:lnTo>
                <a:lnTo>
                  <a:pt x="6469" y="12214"/>
                </a:lnTo>
                <a:lnTo>
                  <a:pt x="6535" y="12164"/>
                </a:lnTo>
                <a:lnTo>
                  <a:pt x="6596" y="12111"/>
                </a:lnTo>
                <a:lnTo>
                  <a:pt x="6656" y="12057"/>
                </a:lnTo>
                <a:lnTo>
                  <a:pt x="6712" y="12001"/>
                </a:lnTo>
                <a:lnTo>
                  <a:pt x="6766" y="11942"/>
                </a:lnTo>
                <a:lnTo>
                  <a:pt x="6816" y="11882"/>
                </a:lnTo>
                <a:lnTo>
                  <a:pt x="6863" y="11819"/>
                </a:lnTo>
                <a:lnTo>
                  <a:pt x="6908" y="11756"/>
                </a:lnTo>
                <a:lnTo>
                  <a:pt x="6948" y="11691"/>
                </a:lnTo>
                <a:lnTo>
                  <a:pt x="6986" y="11625"/>
                </a:lnTo>
                <a:lnTo>
                  <a:pt x="7021" y="11557"/>
                </a:lnTo>
                <a:lnTo>
                  <a:pt x="7051" y="11490"/>
                </a:lnTo>
                <a:lnTo>
                  <a:pt x="7078" y="11420"/>
                </a:lnTo>
                <a:lnTo>
                  <a:pt x="7102" y="11351"/>
                </a:lnTo>
                <a:lnTo>
                  <a:pt x="7123" y="11279"/>
                </a:lnTo>
                <a:lnTo>
                  <a:pt x="7139" y="11209"/>
                </a:lnTo>
                <a:lnTo>
                  <a:pt x="7152" y="11137"/>
                </a:lnTo>
                <a:lnTo>
                  <a:pt x="7161" y="11066"/>
                </a:lnTo>
                <a:lnTo>
                  <a:pt x="7167" y="10994"/>
                </a:lnTo>
                <a:lnTo>
                  <a:pt x="7168" y="10923"/>
                </a:lnTo>
                <a:lnTo>
                  <a:pt x="7166" y="10851"/>
                </a:lnTo>
                <a:lnTo>
                  <a:pt x="7160" y="10780"/>
                </a:lnTo>
                <a:lnTo>
                  <a:pt x="7150" y="10708"/>
                </a:lnTo>
                <a:lnTo>
                  <a:pt x="7136" y="10638"/>
                </a:lnTo>
                <a:lnTo>
                  <a:pt x="7117" y="10568"/>
                </a:lnTo>
                <a:lnTo>
                  <a:pt x="7095" y="10500"/>
                </a:lnTo>
                <a:lnTo>
                  <a:pt x="7068" y="10431"/>
                </a:lnTo>
                <a:lnTo>
                  <a:pt x="7038" y="10365"/>
                </a:lnTo>
                <a:lnTo>
                  <a:pt x="7003" y="10299"/>
                </a:lnTo>
                <a:lnTo>
                  <a:pt x="6964" y="10237"/>
                </a:lnTo>
                <a:lnTo>
                  <a:pt x="6923" y="10178"/>
                </a:lnTo>
                <a:lnTo>
                  <a:pt x="6879" y="10120"/>
                </a:lnTo>
                <a:lnTo>
                  <a:pt x="6830" y="10067"/>
                </a:lnTo>
                <a:lnTo>
                  <a:pt x="6780" y="10015"/>
                </a:lnTo>
                <a:lnTo>
                  <a:pt x="6727" y="9968"/>
                </a:lnTo>
                <a:lnTo>
                  <a:pt x="6671" y="9923"/>
                </a:lnTo>
                <a:lnTo>
                  <a:pt x="6613" y="9880"/>
                </a:lnTo>
                <a:lnTo>
                  <a:pt x="6553" y="9841"/>
                </a:lnTo>
                <a:lnTo>
                  <a:pt x="6490" y="9806"/>
                </a:lnTo>
                <a:lnTo>
                  <a:pt x="6425" y="9773"/>
                </a:lnTo>
                <a:lnTo>
                  <a:pt x="6358" y="9743"/>
                </a:lnTo>
                <a:lnTo>
                  <a:pt x="6290" y="9716"/>
                </a:lnTo>
                <a:lnTo>
                  <a:pt x="6220" y="9693"/>
                </a:lnTo>
                <a:lnTo>
                  <a:pt x="6148" y="9673"/>
                </a:lnTo>
                <a:lnTo>
                  <a:pt x="6075" y="9657"/>
                </a:lnTo>
                <a:lnTo>
                  <a:pt x="6001" y="9643"/>
                </a:lnTo>
                <a:lnTo>
                  <a:pt x="5926" y="9633"/>
                </a:lnTo>
                <a:lnTo>
                  <a:pt x="5849" y="9626"/>
                </a:lnTo>
                <a:lnTo>
                  <a:pt x="5772" y="9622"/>
                </a:lnTo>
                <a:lnTo>
                  <a:pt x="5694" y="9622"/>
                </a:lnTo>
                <a:lnTo>
                  <a:pt x="5616" y="9627"/>
                </a:lnTo>
                <a:lnTo>
                  <a:pt x="5537" y="9634"/>
                </a:lnTo>
                <a:lnTo>
                  <a:pt x="5457" y="9644"/>
                </a:lnTo>
                <a:lnTo>
                  <a:pt x="5378" y="9659"/>
                </a:lnTo>
                <a:lnTo>
                  <a:pt x="5298" y="9676"/>
                </a:lnTo>
                <a:lnTo>
                  <a:pt x="5219" y="9698"/>
                </a:lnTo>
                <a:lnTo>
                  <a:pt x="5140" y="9723"/>
                </a:lnTo>
                <a:lnTo>
                  <a:pt x="5061" y="9752"/>
                </a:lnTo>
                <a:lnTo>
                  <a:pt x="4983" y="9785"/>
                </a:lnTo>
                <a:lnTo>
                  <a:pt x="4905" y="9821"/>
                </a:lnTo>
                <a:close/>
                <a:moveTo>
                  <a:pt x="14636" y="5774"/>
                </a:moveTo>
                <a:lnTo>
                  <a:pt x="16128" y="630"/>
                </a:lnTo>
                <a:lnTo>
                  <a:pt x="15581" y="538"/>
                </a:lnTo>
                <a:lnTo>
                  <a:pt x="15028" y="461"/>
                </a:lnTo>
                <a:lnTo>
                  <a:pt x="14473" y="398"/>
                </a:lnTo>
                <a:lnTo>
                  <a:pt x="13917" y="350"/>
                </a:lnTo>
                <a:lnTo>
                  <a:pt x="13361" y="312"/>
                </a:lnTo>
                <a:lnTo>
                  <a:pt x="12806" y="288"/>
                </a:lnTo>
                <a:lnTo>
                  <a:pt x="12254" y="274"/>
                </a:lnTo>
                <a:lnTo>
                  <a:pt x="11706" y="271"/>
                </a:lnTo>
                <a:lnTo>
                  <a:pt x="11165" y="277"/>
                </a:lnTo>
                <a:lnTo>
                  <a:pt x="10629" y="291"/>
                </a:lnTo>
                <a:lnTo>
                  <a:pt x="10103" y="313"/>
                </a:lnTo>
                <a:lnTo>
                  <a:pt x="9587" y="343"/>
                </a:lnTo>
                <a:lnTo>
                  <a:pt x="9081" y="379"/>
                </a:lnTo>
                <a:lnTo>
                  <a:pt x="8589" y="420"/>
                </a:lnTo>
                <a:lnTo>
                  <a:pt x="8111" y="465"/>
                </a:lnTo>
                <a:lnTo>
                  <a:pt x="7649" y="516"/>
                </a:lnTo>
                <a:lnTo>
                  <a:pt x="7203" y="568"/>
                </a:lnTo>
                <a:lnTo>
                  <a:pt x="6776" y="624"/>
                </a:lnTo>
                <a:lnTo>
                  <a:pt x="6370" y="681"/>
                </a:lnTo>
                <a:lnTo>
                  <a:pt x="5983" y="738"/>
                </a:lnTo>
                <a:lnTo>
                  <a:pt x="5621" y="796"/>
                </a:lnTo>
                <a:lnTo>
                  <a:pt x="5281" y="852"/>
                </a:lnTo>
                <a:lnTo>
                  <a:pt x="4968" y="907"/>
                </a:lnTo>
                <a:lnTo>
                  <a:pt x="4681" y="959"/>
                </a:lnTo>
                <a:lnTo>
                  <a:pt x="4423" y="1008"/>
                </a:lnTo>
                <a:lnTo>
                  <a:pt x="4195" y="1054"/>
                </a:lnTo>
                <a:lnTo>
                  <a:pt x="3999" y="1095"/>
                </a:lnTo>
                <a:lnTo>
                  <a:pt x="3833" y="1129"/>
                </a:lnTo>
                <a:lnTo>
                  <a:pt x="3609" y="1180"/>
                </a:lnTo>
                <a:lnTo>
                  <a:pt x="3531" y="1198"/>
                </a:lnTo>
                <a:lnTo>
                  <a:pt x="3533" y="1205"/>
                </a:lnTo>
                <a:lnTo>
                  <a:pt x="3500" y="1125"/>
                </a:lnTo>
                <a:lnTo>
                  <a:pt x="3468" y="1049"/>
                </a:lnTo>
                <a:lnTo>
                  <a:pt x="3436" y="976"/>
                </a:lnTo>
                <a:lnTo>
                  <a:pt x="3405" y="906"/>
                </a:lnTo>
                <a:lnTo>
                  <a:pt x="3346" y="774"/>
                </a:lnTo>
                <a:lnTo>
                  <a:pt x="3289" y="654"/>
                </a:lnTo>
                <a:lnTo>
                  <a:pt x="3237" y="544"/>
                </a:lnTo>
                <a:lnTo>
                  <a:pt x="3187" y="445"/>
                </a:lnTo>
                <a:lnTo>
                  <a:pt x="3142" y="358"/>
                </a:lnTo>
                <a:lnTo>
                  <a:pt x="3101" y="280"/>
                </a:lnTo>
                <a:lnTo>
                  <a:pt x="3063" y="213"/>
                </a:lnTo>
                <a:lnTo>
                  <a:pt x="3030" y="154"/>
                </a:lnTo>
                <a:lnTo>
                  <a:pt x="3002" y="106"/>
                </a:lnTo>
                <a:lnTo>
                  <a:pt x="2979" y="67"/>
                </a:lnTo>
                <a:lnTo>
                  <a:pt x="2959" y="37"/>
                </a:lnTo>
                <a:lnTo>
                  <a:pt x="2946" y="16"/>
                </a:lnTo>
                <a:lnTo>
                  <a:pt x="2938" y="4"/>
                </a:lnTo>
                <a:lnTo>
                  <a:pt x="2935" y="0"/>
                </a:lnTo>
                <a:lnTo>
                  <a:pt x="2915" y="7"/>
                </a:lnTo>
                <a:lnTo>
                  <a:pt x="2859" y="25"/>
                </a:lnTo>
                <a:lnTo>
                  <a:pt x="2768" y="56"/>
                </a:lnTo>
                <a:lnTo>
                  <a:pt x="2646" y="98"/>
                </a:lnTo>
                <a:lnTo>
                  <a:pt x="2498" y="150"/>
                </a:lnTo>
                <a:lnTo>
                  <a:pt x="2324" y="212"/>
                </a:lnTo>
                <a:lnTo>
                  <a:pt x="2131" y="282"/>
                </a:lnTo>
                <a:lnTo>
                  <a:pt x="1920" y="362"/>
                </a:lnTo>
                <a:lnTo>
                  <a:pt x="1809" y="404"/>
                </a:lnTo>
                <a:lnTo>
                  <a:pt x="1694" y="448"/>
                </a:lnTo>
                <a:lnTo>
                  <a:pt x="1578" y="494"/>
                </a:lnTo>
                <a:lnTo>
                  <a:pt x="1459" y="541"/>
                </a:lnTo>
                <a:lnTo>
                  <a:pt x="1338" y="590"/>
                </a:lnTo>
                <a:lnTo>
                  <a:pt x="1216" y="641"/>
                </a:lnTo>
                <a:lnTo>
                  <a:pt x="1092" y="693"/>
                </a:lnTo>
                <a:lnTo>
                  <a:pt x="968" y="745"/>
                </a:lnTo>
                <a:lnTo>
                  <a:pt x="843" y="800"/>
                </a:lnTo>
                <a:lnTo>
                  <a:pt x="719" y="855"/>
                </a:lnTo>
                <a:lnTo>
                  <a:pt x="595" y="912"/>
                </a:lnTo>
                <a:lnTo>
                  <a:pt x="473" y="969"/>
                </a:lnTo>
                <a:lnTo>
                  <a:pt x="351" y="1027"/>
                </a:lnTo>
                <a:lnTo>
                  <a:pt x="232" y="1086"/>
                </a:lnTo>
                <a:lnTo>
                  <a:pt x="115" y="1145"/>
                </a:lnTo>
                <a:lnTo>
                  <a:pt x="0" y="1206"/>
                </a:lnTo>
                <a:lnTo>
                  <a:pt x="1" y="1212"/>
                </a:lnTo>
                <a:lnTo>
                  <a:pt x="2" y="1232"/>
                </a:lnTo>
                <a:lnTo>
                  <a:pt x="6" y="1263"/>
                </a:lnTo>
                <a:lnTo>
                  <a:pt x="12" y="1304"/>
                </a:lnTo>
                <a:lnTo>
                  <a:pt x="20" y="1355"/>
                </a:lnTo>
                <a:lnTo>
                  <a:pt x="32" y="1413"/>
                </a:lnTo>
                <a:lnTo>
                  <a:pt x="39" y="1444"/>
                </a:lnTo>
                <a:lnTo>
                  <a:pt x="46" y="1478"/>
                </a:lnTo>
                <a:lnTo>
                  <a:pt x="55" y="1512"/>
                </a:lnTo>
                <a:lnTo>
                  <a:pt x="66" y="1547"/>
                </a:lnTo>
                <a:lnTo>
                  <a:pt x="77" y="1583"/>
                </a:lnTo>
                <a:lnTo>
                  <a:pt x="89" y="1621"/>
                </a:lnTo>
                <a:lnTo>
                  <a:pt x="102" y="1658"/>
                </a:lnTo>
                <a:lnTo>
                  <a:pt x="116" y="1696"/>
                </a:lnTo>
                <a:lnTo>
                  <a:pt x="132" y="1735"/>
                </a:lnTo>
                <a:lnTo>
                  <a:pt x="149" y="1773"/>
                </a:lnTo>
                <a:lnTo>
                  <a:pt x="167" y="1811"/>
                </a:lnTo>
                <a:lnTo>
                  <a:pt x="186" y="1849"/>
                </a:lnTo>
                <a:lnTo>
                  <a:pt x="208" y="1888"/>
                </a:lnTo>
                <a:lnTo>
                  <a:pt x="231" y="1925"/>
                </a:lnTo>
                <a:lnTo>
                  <a:pt x="255" y="1962"/>
                </a:lnTo>
                <a:lnTo>
                  <a:pt x="281" y="1997"/>
                </a:lnTo>
                <a:lnTo>
                  <a:pt x="308" y="2033"/>
                </a:lnTo>
                <a:lnTo>
                  <a:pt x="338" y="2066"/>
                </a:lnTo>
                <a:lnTo>
                  <a:pt x="369" y="2099"/>
                </a:lnTo>
                <a:lnTo>
                  <a:pt x="402" y="2129"/>
                </a:lnTo>
                <a:lnTo>
                  <a:pt x="413" y="2125"/>
                </a:lnTo>
                <a:lnTo>
                  <a:pt x="447" y="2112"/>
                </a:lnTo>
                <a:lnTo>
                  <a:pt x="501" y="2091"/>
                </a:lnTo>
                <a:lnTo>
                  <a:pt x="574" y="2063"/>
                </a:lnTo>
                <a:lnTo>
                  <a:pt x="665" y="2028"/>
                </a:lnTo>
                <a:lnTo>
                  <a:pt x="774" y="1988"/>
                </a:lnTo>
                <a:lnTo>
                  <a:pt x="898" y="1943"/>
                </a:lnTo>
                <a:lnTo>
                  <a:pt x="1037" y="1895"/>
                </a:lnTo>
                <a:lnTo>
                  <a:pt x="1189" y="1843"/>
                </a:lnTo>
                <a:lnTo>
                  <a:pt x="1354" y="1789"/>
                </a:lnTo>
                <a:lnTo>
                  <a:pt x="1440" y="1761"/>
                </a:lnTo>
                <a:lnTo>
                  <a:pt x="1530" y="1734"/>
                </a:lnTo>
                <a:lnTo>
                  <a:pt x="1622" y="1705"/>
                </a:lnTo>
                <a:lnTo>
                  <a:pt x="1716" y="1677"/>
                </a:lnTo>
                <a:lnTo>
                  <a:pt x="1811" y="1648"/>
                </a:lnTo>
                <a:lnTo>
                  <a:pt x="1910" y="1620"/>
                </a:lnTo>
                <a:lnTo>
                  <a:pt x="2010" y="1593"/>
                </a:lnTo>
                <a:lnTo>
                  <a:pt x="2112" y="1564"/>
                </a:lnTo>
                <a:lnTo>
                  <a:pt x="2215" y="1537"/>
                </a:lnTo>
                <a:lnTo>
                  <a:pt x="2319" y="1511"/>
                </a:lnTo>
                <a:lnTo>
                  <a:pt x="2425" y="1485"/>
                </a:lnTo>
                <a:lnTo>
                  <a:pt x="2532" y="1459"/>
                </a:lnTo>
                <a:lnTo>
                  <a:pt x="2630" y="1740"/>
                </a:lnTo>
                <a:lnTo>
                  <a:pt x="2723" y="2027"/>
                </a:lnTo>
                <a:lnTo>
                  <a:pt x="2812" y="2319"/>
                </a:lnTo>
                <a:lnTo>
                  <a:pt x="2899" y="2615"/>
                </a:lnTo>
                <a:lnTo>
                  <a:pt x="2982" y="2915"/>
                </a:lnTo>
                <a:lnTo>
                  <a:pt x="3061" y="3216"/>
                </a:lnTo>
                <a:lnTo>
                  <a:pt x="3137" y="3519"/>
                </a:lnTo>
                <a:lnTo>
                  <a:pt x="3209" y="3823"/>
                </a:lnTo>
                <a:lnTo>
                  <a:pt x="3279" y="4125"/>
                </a:lnTo>
                <a:lnTo>
                  <a:pt x="3345" y="4426"/>
                </a:lnTo>
                <a:lnTo>
                  <a:pt x="3407" y="4724"/>
                </a:lnTo>
                <a:lnTo>
                  <a:pt x="3467" y="5018"/>
                </a:lnTo>
                <a:lnTo>
                  <a:pt x="3523" y="5307"/>
                </a:lnTo>
                <a:lnTo>
                  <a:pt x="3575" y="5591"/>
                </a:lnTo>
                <a:lnTo>
                  <a:pt x="3625" y="5868"/>
                </a:lnTo>
                <a:lnTo>
                  <a:pt x="3672" y="6138"/>
                </a:lnTo>
                <a:lnTo>
                  <a:pt x="3715" y="6399"/>
                </a:lnTo>
                <a:lnTo>
                  <a:pt x="3756" y="6650"/>
                </a:lnTo>
                <a:lnTo>
                  <a:pt x="3793" y="6891"/>
                </a:lnTo>
                <a:lnTo>
                  <a:pt x="3827" y="7119"/>
                </a:lnTo>
                <a:lnTo>
                  <a:pt x="3859" y="7336"/>
                </a:lnTo>
                <a:lnTo>
                  <a:pt x="3888" y="7538"/>
                </a:lnTo>
                <a:lnTo>
                  <a:pt x="3913" y="7726"/>
                </a:lnTo>
                <a:lnTo>
                  <a:pt x="3936" y="7899"/>
                </a:lnTo>
                <a:lnTo>
                  <a:pt x="3974" y="8193"/>
                </a:lnTo>
                <a:lnTo>
                  <a:pt x="4000" y="8413"/>
                </a:lnTo>
                <a:lnTo>
                  <a:pt x="4015" y="8551"/>
                </a:lnTo>
                <a:lnTo>
                  <a:pt x="4020" y="8598"/>
                </a:lnTo>
                <a:lnTo>
                  <a:pt x="4707" y="8521"/>
                </a:lnTo>
                <a:lnTo>
                  <a:pt x="5365" y="8452"/>
                </a:lnTo>
                <a:lnTo>
                  <a:pt x="5994" y="8394"/>
                </a:lnTo>
                <a:lnTo>
                  <a:pt x="6594" y="8344"/>
                </a:lnTo>
                <a:lnTo>
                  <a:pt x="7168" y="8303"/>
                </a:lnTo>
                <a:lnTo>
                  <a:pt x="7714" y="8270"/>
                </a:lnTo>
                <a:lnTo>
                  <a:pt x="8233" y="8245"/>
                </a:lnTo>
                <a:lnTo>
                  <a:pt x="8727" y="8225"/>
                </a:lnTo>
                <a:lnTo>
                  <a:pt x="9195" y="8213"/>
                </a:lnTo>
                <a:lnTo>
                  <a:pt x="9637" y="8206"/>
                </a:lnTo>
                <a:lnTo>
                  <a:pt x="10056" y="8205"/>
                </a:lnTo>
                <a:lnTo>
                  <a:pt x="10449" y="8210"/>
                </a:lnTo>
                <a:lnTo>
                  <a:pt x="10819" y="8218"/>
                </a:lnTo>
                <a:lnTo>
                  <a:pt x="11166" y="8231"/>
                </a:lnTo>
                <a:lnTo>
                  <a:pt x="11489" y="8248"/>
                </a:lnTo>
                <a:lnTo>
                  <a:pt x="11791" y="8267"/>
                </a:lnTo>
                <a:lnTo>
                  <a:pt x="12070" y="8289"/>
                </a:lnTo>
                <a:lnTo>
                  <a:pt x="12328" y="8313"/>
                </a:lnTo>
                <a:lnTo>
                  <a:pt x="12565" y="8338"/>
                </a:lnTo>
                <a:lnTo>
                  <a:pt x="12780" y="8365"/>
                </a:lnTo>
                <a:lnTo>
                  <a:pt x="12977" y="8393"/>
                </a:lnTo>
                <a:lnTo>
                  <a:pt x="13154" y="8420"/>
                </a:lnTo>
                <a:lnTo>
                  <a:pt x="13312" y="8447"/>
                </a:lnTo>
                <a:lnTo>
                  <a:pt x="13452" y="8474"/>
                </a:lnTo>
                <a:lnTo>
                  <a:pt x="13573" y="8499"/>
                </a:lnTo>
                <a:lnTo>
                  <a:pt x="13676" y="8523"/>
                </a:lnTo>
                <a:lnTo>
                  <a:pt x="13762" y="8544"/>
                </a:lnTo>
                <a:lnTo>
                  <a:pt x="13832" y="8562"/>
                </a:lnTo>
                <a:lnTo>
                  <a:pt x="13921" y="8588"/>
                </a:lnTo>
                <a:lnTo>
                  <a:pt x="13952" y="8598"/>
                </a:lnTo>
                <a:lnTo>
                  <a:pt x="14394" y="6871"/>
                </a:lnTo>
                <a:lnTo>
                  <a:pt x="13939" y="6800"/>
                </a:lnTo>
                <a:lnTo>
                  <a:pt x="13488" y="6738"/>
                </a:lnTo>
                <a:lnTo>
                  <a:pt x="13040" y="6685"/>
                </a:lnTo>
                <a:lnTo>
                  <a:pt x="12598" y="6640"/>
                </a:lnTo>
                <a:lnTo>
                  <a:pt x="12161" y="6603"/>
                </a:lnTo>
                <a:lnTo>
                  <a:pt x="11730" y="6572"/>
                </a:lnTo>
                <a:lnTo>
                  <a:pt x="11307" y="6548"/>
                </a:lnTo>
                <a:lnTo>
                  <a:pt x="10890" y="6531"/>
                </a:lnTo>
                <a:lnTo>
                  <a:pt x="10482" y="6520"/>
                </a:lnTo>
                <a:lnTo>
                  <a:pt x="10084" y="6514"/>
                </a:lnTo>
                <a:lnTo>
                  <a:pt x="9695" y="6514"/>
                </a:lnTo>
                <a:lnTo>
                  <a:pt x="9317" y="6517"/>
                </a:lnTo>
                <a:lnTo>
                  <a:pt x="8950" y="6525"/>
                </a:lnTo>
                <a:lnTo>
                  <a:pt x="8595" y="6537"/>
                </a:lnTo>
                <a:lnTo>
                  <a:pt x="8254" y="6551"/>
                </a:lnTo>
                <a:lnTo>
                  <a:pt x="7926" y="6569"/>
                </a:lnTo>
                <a:lnTo>
                  <a:pt x="7611" y="6590"/>
                </a:lnTo>
                <a:lnTo>
                  <a:pt x="7312" y="6611"/>
                </a:lnTo>
                <a:lnTo>
                  <a:pt x="7029" y="6634"/>
                </a:lnTo>
                <a:lnTo>
                  <a:pt x="6762" y="6659"/>
                </a:lnTo>
                <a:lnTo>
                  <a:pt x="6512" y="6683"/>
                </a:lnTo>
                <a:lnTo>
                  <a:pt x="6280" y="6708"/>
                </a:lnTo>
                <a:lnTo>
                  <a:pt x="6067" y="6734"/>
                </a:lnTo>
                <a:lnTo>
                  <a:pt x="5873" y="6758"/>
                </a:lnTo>
                <a:lnTo>
                  <a:pt x="5699" y="6781"/>
                </a:lnTo>
                <a:lnTo>
                  <a:pt x="5546" y="6802"/>
                </a:lnTo>
                <a:lnTo>
                  <a:pt x="5415" y="6821"/>
                </a:lnTo>
                <a:lnTo>
                  <a:pt x="5306" y="6837"/>
                </a:lnTo>
                <a:lnTo>
                  <a:pt x="5157" y="6862"/>
                </a:lnTo>
                <a:lnTo>
                  <a:pt x="5107" y="6871"/>
                </a:lnTo>
                <a:lnTo>
                  <a:pt x="5091" y="6797"/>
                </a:lnTo>
                <a:lnTo>
                  <a:pt x="5077" y="6725"/>
                </a:lnTo>
                <a:lnTo>
                  <a:pt x="5063" y="6652"/>
                </a:lnTo>
                <a:lnTo>
                  <a:pt x="5049" y="6581"/>
                </a:lnTo>
                <a:lnTo>
                  <a:pt x="5035" y="6509"/>
                </a:lnTo>
                <a:lnTo>
                  <a:pt x="5021" y="6439"/>
                </a:lnTo>
                <a:lnTo>
                  <a:pt x="5007" y="6369"/>
                </a:lnTo>
                <a:lnTo>
                  <a:pt x="4992" y="6298"/>
                </a:lnTo>
                <a:lnTo>
                  <a:pt x="4978" y="6230"/>
                </a:lnTo>
                <a:lnTo>
                  <a:pt x="4963" y="6161"/>
                </a:lnTo>
                <a:lnTo>
                  <a:pt x="4949" y="6093"/>
                </a:lnTo>
                <a:lnTo>
                  <a:pt x="4935" y="6026"/>
                </a:lnTo>
                <a:lnTo>
                  <a:pt x="4920" y="5958"/>
                </a:lnTo>
                <a:lnTo>
                  <a:pt x="4906" y="5891"/>
                </a:lnTo>
                <a:lnTo>
                  <a:pt x="4892" y="5824"/>
                </a:lnTo>
                <a:lnTo>
                  <a:pt x="4878" y="5758"/>
                </a:lnTo>
                <a:lnTo>
                  <a:pt x="4882" y="5774"/>
                </a:lnTo>
                <a:lnTo>
                  <a:pt x="5188" y="5695"/>
                </a:lnTo>
                <a:lnTo>
                  <a:pt x="5514" y="5626"/>
                </a:lnTo>
                <a:lnTo>
                  <a:pt x="5854" y="5566"/>
                </a:lnTo>
                <a:lnTo>
                  <a:pt x="6210" y="5515"/>
                </a:lnTo>
                <a:lnTo>
                  <a:pt x="6579" y="5474"/>
                </a:lnTo>
                <a:lnTo>
                  <a:pt x="6958" y="5439"/>
                </a:lnTo>
                <a:lnTo>
                  <a:pt x="7347" y="5413"/>
                </a:lnTo>
                <a:lnTo>
                  <a:pt x="7742" y="5394"/>
                </a:lnTo>
                <a:lnTo>
                  <a:pt x="8144" y="5381"/>
                </a:lnTo>
                <a:lnTo>
                  <a:pt x="8548" y="5375"/>
                </a:lnTo>
                <a:lnTo>
                  <a:pt x="8954" y="5374"/>
                </a:lnTo>
                <a:lnTo>
                  <a:pt x="9360" y="5378"/>
                </a:lnTo>
                <a:lnTo>
                  <a:pt x="9764" y="5387"/>
                </a:lnTo>
                <a:lnTo>
                  <a:pt x="10165" y="5400"/>
                </a:lnTo>
                <a:lnTo>
                  <a:pt x="10560" y="5416"/>
                </a:lnTo>
                <a:lnTo>
                  <a:pt x="10947" y="5436"/>
                </a:lnTo>
                <a:lnTo>
                  <a:pt x="11325" y="5458"/>
                </a:lnTo>
                <a:lnTo>
                  <a:pt x="11692" y="5483"/>
                </a:lnTo>
                <a:lnTo>
                  <a:pt x="12046" y="5509"/>
                </a:lnTo>
                <a:lnTo>
                  <a:pt x="12385" y="5537"/>
                </a:lnTo>
                <a:lnTo>
                  <a:pt x="12708" y="5564"/>
                </a:lnTo>
                <a:lnTo>
                  <a:pt x="13011" y="5592"/>
                </a:lnTo>
                <a:lnTo>
                  <a:pt x="13296" y="5621"/>
                </a:lnTo>
                <a:lnTo>
                  <a:pt x="13558" y="5648"/>
                </a:lnTo>
                <a:lnTo>
                  <a:pt x="13795" y="5673"/>
                </a:lnTo>
                <a:lnTo>
                  <a:pt x="14007" y="5697"/>
                </a:lnTo>
                <a:lnTo>
                  <a:pt x="14192" y="5718"/>
                </a:lnTo>
                <a:lnTo>
                  <a:pt x="14347" y="5737"/>
                </a:lnTo>
                <a:lnTo>
                  <a:pt x="14561" y="5764"/>
                </a:lnTo>
                <a:lnTo>
                  <a:pt x="14636" y="5774"/>
                </a:lnTo>
                <a:close/>
                <a:moveTo>
                  <a:pt x="11257" y="9976"/>
                </a:moveTo>
                <a:lnTo>
                  <a:pt x="11182" y="10015"/>
                </a:lnTo>
                <a:lnTo>
                  <a:pt x="11108" y="10058"/>
                </a:lnTo>
                <a:lnTo>
                  <a:pt x="11037" y="10103"/>
                </a:lnTo>
                <a:lnTo>
                  <a:pt x="10968" y="10150"/>
                </a:lnTo>
                <a:lnTo>
                  <a:pt x="10903" y="10199"/>
                </a:lnTo>
                <a:lnTo>
                  <a:pt x="10840" y="10251"/>
                </a:lnTo>
                <a:lnTo>
                  <a:pt x="10781" y="10304"/>
                </a:lnTo>
                <a:lnTo>
                  <a:pt x="10723" y="10359"/>
                </a:lnTo>
                <a:lnTo>
                  <a:pt x="10669" y="10416"/>
                </a:lnTo>
                <a:lnTo>
                  <a:pt x="10617" y="10475"/>
                </a:lnTo>
                <a:lnTo>
                  <a:pt x="10570" y="10535"/>
                </a:lnTo>
                <a:lnTo>
                  <a:pt x="10525" y="10597"/>
                </a:lnTo>
                <a:lnTo>
                  <a:pt x="10482" y="10659"/>
                </a:lnTo>
                <a:lnTo>
                  <a:pt x="10444" y="10723"/>
                </a:lnTo>
                <a:lnTo>
                  <a:pt x="10409" y="10788"/>
                </a:lnTo>
                <a:lnTo>
                  <a:pt x="10376" y="10853"/>
                </a:lnTo>
                <a:lnTo>
                  <a:pt x="10348" y="10920"/>
                </a:lnTo>
                <a:lnTo>
                  <a:pt x="10323" y="10987"/>
                </a:lnTo>
                <a:lnTo>
                  <a:pt x="10301" y="11055"/>
                </a:lnTo>
                <a:lnTo>
                  <a:pt x="10283" y="11122"/>
                </a:lnTo>
                <a:lnTo>
                  <a:pt x="10268" y="11191"/>
                </a:lnTo>
                <a:lnTo>
                  <a:pt x="10257" y="11259"/>
                </a:lnTo>
                <a:lnTo>
                  <a:pt x="10250" y="11328"/>
                </a:lnTo>
                <a:lnTo>
                  <a:pt x="10246" y="11396"/>
                </a:lnTo>
                <a:lnTo>
                  <a:pt x="10247" y="11464"/>
                </a:lnTo>
                <a:lnTo>
                  <a:pt x="10251" y="11532"/>
                </a:lnTo>
                <a:lnTo>
                  <a:pt x="10259" y="11599"/>
                </a:lnTo>
                <a:lnTo>
                  <a:pt x="10273" y="11666"/>
                </a:lnTo>
                <a:lnTo>
                  <a:pt x="10289" y="11732"/>
                </a:lnTo>
                <a:lnTo>
                  <a:pt x="10309" y="11797"/>
                </a:lnTo>
                <a:lnTo>
                  <a:pt x="10334" y="11861"/>
                </a:lnTo>
                <a:lnTo>
                  <a:pt x="10363" y="11924"/>
                </a:lnTo>
                <a:lnTo>
                  <a:pt x="10396" y="11986"/>
                </a:lnTo>
                <a:lnTo>
                  <a:pt x="10432" y="12044"/>
                </a:lnTo>
                <a:lnTo>
                  <a:pt x="10471" y="12099"/>
                </a:lnTo>
                <a:lnTo>
                  <a:pt x="10514" y="12153"/>
                </a:lnTo>
                <a:lnTo>
                  <a:pt x="10560" y="12202"/>
                </a:lnTo>
                <a:lnTo>
                  <a:pt x="10608" y="12249"/>
                </a:lnTo>
                <a:lnTo>
                  <a:pt x="10660" y="12295"/>
                </a:lnTo>
                <a:lnTo>
                  <a:pt x="10714" y="12336"/>
                </a:lnTo>
                <a:lnTo>
                  <a:pt x="10770" y="12374"/>
                </a:lnTo>
                <a:lnTo>
                  <a:pt x="10829" y="12411"/>
                </a:lnTo>
                <a:lnTo>
                  <a:pt x="10890" y="12443"/>
                </a:lnTo>
                <a:lnTo>
                  <a:pt x="10954" y="12473"/>
                </a:lnTo>
                <a:lnTo>
                  <a:pt x="11018" y="12499"/>
                </a:lnTo>
                <a:lnTo>
                  <a:pt x="11086" y="12522"/>
                </a:lnTo>
                <a:lnTo>
                  <a:pt x="11155" y="12544"/>
                </a:lnTo>
                <a:lnTo>
                  <a:pt x="11225" y="12561"/>
                </a:lnTo>
                <a:lnTo>
                  <a:pt x="11297" y="12575"/>
                </a:lnTo>
                <a:lnTo>
                  <a:pt x="11369" y="12586"/>
                </a:lnTo>
                <a:lnTo>
                  <a:pt x="11444" y="12594"/>
                </a:lnTo>
                <a:lnTo>
                  <a:pt x="11519" y="12599"/>
                </a:lnTo>
                <a:lnTo>
                  <a:pt x="11595" y="12600"/>
                </a:lnTo>
                <a:lnTo>
                  <a:pt x="11673" y="12598"/>
                </a:lnTo>
                <a:lnTo>
                  <a:pt x="11750" y="12593"/>
                </a:lnTo>
                <a:lnTo>
                  <a:pt x="11828" y="12584"/>
                </a:lnTo>
                <a:lnTo>
                  <a:pt x="11906" y="12572"/>
                </a:lnTo>
                <a:lnTo>
                  <a:pt x="11986" y="12557"/>
                </a:lnTo>
                <a:lnTo>
                  <a:pt x="12065" y="12538"/>
                </a:lnTo>
                <a:lnTo>
                  <a:pt x="12143" y="12515"/>
                </a:lnTo>
                <a:lnTo>
                  <a:pt x="12222" y="12489"/>
                </a:lnTo>
                <a:lnTo>
                  <a:pt x="12301" y="12460"/>
                </a:lnTo>
                <a:lnTo>
                  <a:pt x="12379" y="12427"/>
                </a:lnTo>
                <a:lnTo>
                  <a:pt x="12457" y="12390"/>
                </a:lnTo>
                <a:lnTo>
                  <a:pt x="12533" y="12350"/>
                </a:lnTo>
                <a:lnTo>
                  <a:pt x="12607" y="12308"/>
                </a:lnTo>
                <a:lnTo>
                  <a:pt x="12678" y="12264"/>
                </a:lnTo>
                <a:lnTo>
                  <a:pt x="12746" y="12216"/>
                </a:lnTo>
                <a:lnTo>
                  <a:pt x="12812" y="12167"/>
                </a:lnTo>
                <a:lnTo>
                  <a:pt x="12874" y="12116"/>
                </a:lnTo>
                <a:lnTo>
                  <a:pt x="12935" y="12062"/>
                </a:lnTo>
                <a:lnTo>
                  <a:pt x="12991" y="12007"/>
                </a:lnTo>
                <a:lnTo>
                  <a:pt x="13046" y="11949"/>
                </a:lnTo>
                <a:lnTo>
                  <a:pt x="13097" y="11891"/>
                </a:lnTo>
                <a:lnTo>
                  <a:pt x="13145" y="11830"/>
                </a:lnTo>
                <a:lnTo>
                  <a:pt x="13190" y="11769"/>
                </a:lnTo>
                <a:lnTo>
                  <a:pt x="13232" y="11707"/>
                </a:lnTo>
                <a:lnTo>
                  <a:pt x="13270" y="11643"/>
                </a:lnTo>
                <a:lnTo>
                  <a:pt x="13306" y="11578"/>
                </a:lnTo>
                <a:lnTo>
                  <a:pt x="13338" y="11512"/>
                </a:lnTo>
                <a:lnTo>
                  <a:pt x="13367" y="11446"/>
                </a:lnTo>
                <a:lnTo>
                  <a:pt x="13392" y="11379"/>
                </a:lnTo>
                <a:lnTo>
                  <a:pt x="13413" y="11311"/>
                </a:lnTo>
                <a:lnTo>
                  <a:pt x="13432" y="11243"/>
                </a:lnTo>
                <a:lnTo>
                  <a:pt x="13447" y="11175"/>
                </a:lnTo>
                <a:lnTo>
                  <a:pt x="13457" y="11106"/>
                </a:lnTo>
                <a:lnTo>
                  <a:pt x="13464" y="11038"/>
                </a:lnTo>
                <a:lnTo>
                  <a:pt x="13468" y="10969"/>
                </a:lnTo>
                <a:lnTo>
                  <a:pt x="13467" y="10902"/>
                </a:lnTo>
                <a:lnTo>
                  <a:pt x="13463" y="10834"/>
                </a:lnTo>
                <a:lnTo>
                  <a:pt x="13455" y="10767"/>
                </a:lnTo>
                <a:lnTo>
                  <a:pt x="13443" y="10700"/>
                </a:lnTo>
                <a:lnTo>
                  <a:pt x="13426" y="10634"/>
                </a:lnTo>
                <a:lnTo>
                  <a:pt x="13405" y="10568"/>
                </a:lnTo>
                <a:lnTo>
                  <a:pt x="13381" y="10505"/>
                </a:lnTo>
                <a:lnTo>
                  <a:pt x="13352" y="10441"/>
                </a:lnTo>
                <a:lnTo>
                  <a:pt x="13319" y="10380"/>
                </a:lnTo>
                <a:lnTo>
                  <a:pt x="13282" y="10322"/>
                </a:lnTo>
                <a:lnTo>
                  <a:pt x="13243" y="10266"/>
                </a:lnTo>
                <a:lnTo>
                  <a:pt x="13201" y="10214"/>
                </a:lnTo>
                <a:lnTo>
                  <a:pt x="13155" y="10163"/>
                </a:lnTo>
                <a:lnTo>
                  <a:pt x="13106" y="10116"/>
                </a:lnTo>
                <a:lnTo>
                  <a:pt x="13055" y="10072"/>
                </a:lnTo>
                <a:lnTo>
                  <a:pt x="13001" y="10030"/>
                </a:lnTo>
                <a:lnTo>
                  <a:pt x="12945" y="9991"/>
                </a:lnTo>
                <a:lnTo>
                  <a:pt x="12885" y="9956"/>
                </a:lnTo>
                <a:lnTo>
                  <a:pt x="12825" y="9923"/>
                </a:lnTo>
                <a:lnTo>
                  <a:pt x="12761" y="9893"/>
                </a:lnTo>
                <a:lnTo>
                  <a:pt x="12696" y="9866"/>
                </a:lnTo>
                <a:lnTo>
                  <a:pt x="12629" y="9843"/>
                </a:lnTo>
                <a:lnTo>
                  <a:pt x="12561" y="9823"/>
                </a:lnTo>
                <a:lnTo>
                  <a:pt x="12490" y="9805"/>
                </a:lnTo>
                <a:lnTo>
                  <a:pt x="12419" y="9791"/>
                </a:lnTo>
                <a:lnTo>
                  <a:pt x="12345" y="9781"/>
                </a:lnTo>
                <a:lnTo>
                  <a:pt x="12270" y="9773"/>
                </a:lnTo>
                <a:lnTo>
                  <a:pt x="12196" y="9768"/>
                </a:lnTo>
                <a:lnTo>
                  <a:pt x="12119" y="9767"/>
                </a:lnTo>
                <a:lnTo>
                  <a:pt x="12043" y="9769"/>
                </a:lnTo>
                <a:lnTo>
                  <a:pt x="11965" y="9774"/>
                </a:lnTo>
                <a:lnTo>
                  <a:pt x="11886" y="9783"/>
                </a:lnTo>
                <a:lnTo>
                  <a:pt x="11808" y="9795"/>
                </a:lnTo>
                <a:lnTo>
                  <a:pt x="11729" y="9810"/>
                </a:lnTo>
                <a:lnTo>
                  <a:pt x="11649" y="9829"/>
                </a:lnTo>
                <a:lnTo>
                  <a:pt x="11571" y="9851"/>
                </a:lnTo>
                <a:lnTo>
                  <a:pt x="11492" y="9877"/>
                </a:lnTo>
                <a:lnTo>
                  <a:pt x="11414" y="9907"/>
                </a:lnTo>
                <a:lnTo>
                  <a:pt x="11335" y="9940"/>
                </a:lnTo>
                <a:lnTo>
                  <a:pt x="11257" y="9976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57E00563-9653-3DBA-73FF-7FB67CEFE0CD}"/>
              </a:ext>
            </a:extLst>
          </p:cNvPr>
          <p:cNvSpPr/>
          <p:nvPr/>
        </p:nvSpPr>
        <p:spPr>
          <a:xfrm>
            <a:off x="484188" y="4535488"/>
            <a:ext cx="1041400" cy="1041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D17E48-5B34-82A4-5EC1-417573CCB79C}"/>
              </a:ext>
            </a:extLst>
          </p:cNvPr>
          <p:cNvSpPr txBox="1"/>
          <p:nvPr/>
        </p:nvSpPr>
        <p:spPr>
          <a:xfrm>
            <a:off x="1627188" y="4684713"/>
            <a:ext cx="2273300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b="1" dirty="0">
                <a:solidFill>
                  <a:schemeClr val="tx2"/>
                </a:solidFill>
                <a:latin typeface="+mn-lt"/>
                <a:cs typeface="+mn-cs"/>
              </a:rPr>
              <a:t>Secured Data base &amp; Maintenance plan </a:t>
            </a:r>
            <a:endParaRPr lang="id-ID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0FFAC65-9E83-A5B3-3CD4-A2A56417BF42}"/>
              </a:ext>
            </a:extLst>
          </p:cNvPr>
          <p:cNvSpPr/>
          <p:nvPr/>
        </p:nvSpPr>
        <p:spPr>
          <a:xfrm>
            <a:off x="4278313" y="4532313"/>
            <a:ext cx="1041400" cy="1041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276B7C0-E514-DEE8-9030-AF6185D6C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1313" y="4721225"/>
            <a:ext cx="2549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b="1">
                <a:solidFill>
                  <a:schemeClr val="tx2"/>
                </a:solidFill>
                <a:latin typeface="Calibri" panose="020F0502020204030204" pitchFamily="34" charset="0"/>
              </a:rPr>
              <a:t>User friendly Screens for portable devices</a:t>
            </a:r>
            <a:r>
              <a:rPr lang="id-ID" altLang="en-US" b="1">
                <a:solidFill>
                  <a:schemeClr val="tx2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E20C2B-A2F6-8A8F-DE11-E80F340330B8}"/>
              </a:ext>
            </a:extLst>
          </p:cNvPr>
          <p:cNvSpPr/>
          <p:nvPr/>
        </p:nvSpPr>
        <p:spPr>
          <a:xfrm>
            <a:off x="8205788" y="4532313"/>
            <a:ext cx="1041400" cy="1041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732F675-0CBC-5904-E63E-765A760C5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8788" y="4681538"/>
            <a:ext cx="2273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b="1">
                <a:solidFill>
                  <a:schemeClr val="tx2"/>
                </a:solidFill>
                <a:latin typeface="Calibri" panose="020F0502020204030204" pitchFamily="34" charset="0"/>
              </a:rPr>
              <a:t>Auto Email,SMS alerts </a:t>
            </a:r>
            <a:endParaRPr lang="id-ID" altLang="en-US" b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6D07FA5-02E6-597B-1C7E-1646E33E231F}"/>
              </a:ext>
            </a:extLst>
          </p:cNvPr>
          <p:cNvSpPr txBox="1"/>
          <p:nvPr/>
        </p:nvSpPr>
        <p:spPr>
          <a:xfrm>
            <a:off x="9348788" y="4964113"/>
            <a:ext cx="25495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400" dirty="0">
                <a:solidFill>
                  <a:schemeClr val="bg1">
                    <a:lumMod val="65000"/>
                  </a:schemeClr>
                </a:solidFill>
                <a:latin typeface="+mn-lt"/>
                <a:cs typeface="+mn-cs"/>
              </a:rPr>
              <a:t>.</a:t>
            </a:r>
          </a:p>
        </p:txBody>
      </p:sp>
      <p:sp>
        <p:nvSpPr>
          <p:cNvPr id="40" name="Freeform 189">
            <a:extLst>
              <a:ext uri="{FF2B5EF4-FFF2-40B4-BE49-F238E27FC236}">
                <a16:creationId xmlns:a16="http://schemas.microsoft.com/office/drawing/2014/main" id="{9792CE6D-1612-C8EC-E7CC-186C79303BEC}"/>
              </a:ext>
            </a:extLst>
          </p:cNvPr>
          <p:cNvSpPr>
            <a:spLocks noEditPoints="1"/>
          </p:cNvSpPr>
          <p:nvPr/>
        </p:nvSpPr>
        <p:spPr bwMode="auto">
          <a:xfrm>
            <a:off x="8423275" y="4837113"/>
            <a:ext cx="571500" cy="428625"/>
          </a:xfrm>
          <a:custGeom>
            <a:avLst/>
            <a:gdLst>
              <a:gd name="T0" fmla="*/ 2147483647 w 16128"/>
              <a:gd name="T1" fmla="*/ 2147483647 h 12598"/>
              <a:gd name="T2" fmla="*/ 2147483647 w 16128"/>
              <a:gd name="T3" fmla="*/ 2147483647 h 12598"/>
              <a:gd name="T4" fmla="*/ 2147483647 w 16128"/>
              <a:gd name="T5" fmla="*/ 2147483647 h 12598"/>
              <a:gd name="T6" fmla="*/ 2147483647 w 16128"/>
              <a:gd name="T7" fmla="*/ 2147483647 h 12598"/>
              <a:gd name="T8" fmla="*/ 2147483647 w 16128"/>
              <a:gd name="T9" fmla="*/ 2147483647 h 12598"/>
              <a:gd name="T10" fmla="*/ 2147483647 w 16128"/>
              <a:gd name="T11" fmla="*/ 2147483647 h 12598"/>
              <a:gd name="T12" fmla="*/ 2147483647 w 16128"/>
              <a:gd name="T13" fmla="*/ 2147483647 h 12598"/>
              <a:gd name="T14" fmla="*/ 2147483647 w 16128"/>
              <a:gd name="T15" fmla="*/ 2147483647 h 12598"/>
              <a:gd name="T16" fmla="*/ 2147483647 w 16128"/>
              <a:gd name="T17" fmla="*/ 2147483647 h 12598"/>
              <a:gd name="T18" fmla="*/ 2147483647 w 16128"/>
              <a:gd name="T19" fmla="*/ 2147483647 h 12598"/>
              <a:gd name="T20" fmla="*/ 2147483647 w 16128"/>
              <a:gd name="T21" fmla="*/ 2147483647 h 12598"/>
              <a:gd name="T22" fmla="*/ 2147483647 w 16128"/>
              <a:gd name="T23" fmla="*/ 2147483647 h 12598"/>
              <a:gd name="T24" fmla="*/ 2147483647 w 16128"/>
              <a:gd name="T25" fmla="*/ 2147483647 h 12598"/>
              <a:gd name="T26" fmla="*/ 2147483647 w 16128"/>
              <a:gd name="T27" fmla="*/ 2147483647 h 12598"/>
              <a:gd name="T28" fmla="*/ 2147483647 w 16128"/>
              <a:gd name="T29" fmla="*/ 2147483647 h 12598"/>
              <a:gd name="T30" fmla="*/ 2147483647 w 16128"/>
              <a:gd name="T31" fmla="*/ 2147483647 h 12598"/>
              <a:gd name="T32" fmla="*/ 2147483647 w 16128"/>
              <a:gd name="T33" fmla="*/ 2147483647 h 12598"/>
              <a:gd name="T34" fmla="*/ 2147483647 w 16128"/>
              <a:gd name="T35" fmla="*/ 2147483647 h 12598"/>
              <a:gd name="T36" fmla="*/ 2147483647 w 16128"/>
              <a:gd name="T37" fmla="*/ 2147483647 h 12598"/>
              <a:gd name="T38" fmla="*/ 2147483647 w 16128"/>
              <a:gd name="T39" fmla="*/ 2147483647 h 12598"/>
              <a:gd name="T40" fmla="*/ 2147483647 w 16128"/>
              <a:gd name="T41" fmla="*/ 2147483647 h 12598"/>
              <a:gd name="T42" fmla="*/ 2147483647 w 16128"/>
              <a:gd name="T43" fmla="*/ 2147483647 h 12598"/>
              <a:gd name="T44" fmla="*/ 2147483647 w 16128"/>
              <a:gd name="T45" fmla="*/ 2147483647 h 12598"/>
              <a:gd name="T46" fmla="*/ 2147483647 w 16128"/>
              <a:gd name="T47" fmla="*/ 2147483647 h 12598"/>
              <a:gd name="T48" fmla="*/ 2147483647 w 16128"/>
              <a:gd name="T49" fmla="*/ 2147483647 h 12598"/>
              <a:gd name="T50" fmla="*/ 2147483647 w 16128"/>
              <a:gd name="T51" fmla="*/ 2147483647 h 12598"/>
              <a:gd name="T52" fmla="*/ 2147483647 w 16128"/>
              <a:gd name="T53" fmla="*/ 2147483647 h 12598"/>
              <a:gd name="T54" fmla="*/ 2147483647 w 16128"/>
              <a:gd name="T55" fmla="*/ 2147483647 h 12598"/>
              <a:gd name="T56" fmla="*/ 2147483647 w 16128"/>
              <a:gd name="T57" fmla="*/ 2147483647 h 12598"/>
              <a:gd name="T58" fmla="*/ 2147483647 w 16128"/>
              <a:gd name="T59" fmla="*/ 2147483647 h 12598"/>
              <a:gd name="T60" fmla="*/ 2147483647 w 16128"/>
              <a:gd name="T61" fmla="*/ 2147483647 h 12598"/>
              <a:gd name="T62" fmla="*/ 2147483647 w 16128"/>
              <a:gd name="T63" fmla="*/ 2147483647 h 12598"/>
              <a:gd name="T64" fmla="*/ 2147483647 w 16128"/>
              <a:gd name="T65" fmla="*/ 2147483647 h 12598"/>
              <a:gd name="T66" fmla="*/ 2147483647 w 16128"/>
              <a:gd name="T67" fmla="*/ 2147483647 h 12598"/>
              <a:gd name="T68" fmla="*/ 2147483647 w 16128"/>
              <a:gd name="T69" fmla="*/ 0 h 12598"/>
              <a:gd name="T70" fmla="*/ 2147483647 w 16128"/>
              <a:gd name="T71" fmla="*/ 2147483647 h 12598"/>
              <a:gd name="T72" fmla="*/ 2147483647 w 16128"/>
              <a:gd name="T73" fmla="*/ 2147483647 h 12598"/>
              <a:gd name="T74" fmla="*/ 2147483647 w 16128"/>
              <a:gd name="T75" fmla="*/ 2147483647 h 12598"/>
              <a:gd name="T76" fmla="*/ 2147483647 w 16128"/>
              <a:gd name="T77" fmla="*/ 2147483647 h 12598"/>
              <a:gd name="T78" fmla="*/ 2147483647 w 16128"/>
              <a:gd name="T79" fmla="*/ 2147483647 h 12598"/>
              <a:gd name="T80" fmla="*/ 2147483647 w 16128"/>
              <a:gd name="T81" fmla="*/ 2147483647 h 12598"/>
              <a:gd name="T82" fmla="*/ 2147483647 w 16128"/>
              <a:gd name="T83" fmla="*/ 2147483647 h 12598"/>
              <a:gd name="T84" fmla="*/ 2147483647 w 16128"/>
              <a:gd name="T85" fmla="*/ 2147483647 h 12598"/>
              <a:gd name="T86" fmla="*/ 2147483647 w 16128"/>
              <a:gd name="T87" fmla="*/ 2147483647 h 12598"/>
              <a:gd name="T88" fmla="*/ 2147483647 w 16128"/>
              <a:gd name="T89" fmla="*/ 2147483647 h 12598"/>
              <a:gd name="T90" fmla="*/ 2147483647 w 16128"/>
              <a:gd name="T91" fmla="*/ 2147483647 h 12598"/>
              <a:gd name="T92" fmla="*/ 2147483647 w 16128"/>
              <a:gd name="T93" fmla="*/ 2147483647 h 12598"/>
              <a:gd name="T94" fmla="*/ 2147483647 w 16128"/>
              <a:gd name="T95" fmla="*/ 2147483647 h 12598"/>
              <a:gd name="T96" fmla="*/ 2147483647 w 16128"/>
              <a:gd name="T97" fmla="*/ 2147483647 h 12598"/>
              <a:gd name="T98" fmla="*/ 2147483647 w 16128"/>
              <a:gd name="T99" fmla="*/ 2147483647 h 12598"/>
              <a:gd name="T100" fmla="*/ 2147483647 w 16128"/>
              <a:gd name="T101" fmla="*/ 2147483647 h 12598"/>
              <a:gd name="T102" fmla="*/ 2147483647 w 16128"/>
              <a:gd name="T103" fmla="*/ 2147483647 h 12598"/>
              <a:gd name="T104" fmla="*/ 2147483647 w 16128"/>
              <a:gd name="T105" fmla="*/ 2147483647 h 12598"/>
              <a:gd name="T106" fmla="*/ 2147483647 w 16128"/>
              <a:gd name="T107" fmla="*/ 2147483647 h 12598"/>
              <a:gd name="T108" fmla="*/ 2147483647 w 16128"/>
              <a:gd name="T109" fmla="*/ 2147483647 h 1259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6128"/>
              <a:gd name="T166" fmla="*/ 0 h 12598"/>
              <a:gd name="T167" fmla="*/ 16128 w 16128"/>
              <a:gd name="T168" fmla="*/ 12598 h 1259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6128" h="12598">
                <a:moveTo>
                  <a:pt x="13889" y="4338"/>
                </a:moveTo>
                <a:lnTo>
                  <a:pt x="8843" y="4782"/>
                </a:lnTo>
                <a:lnTo>
                  <a:pt x="8843" y="3924"/>
                </a:lnTo>
                <a:lnTo>
                  <a:pt x="13889" y="2828"/>
                </a:lnTo>
                <a:lnTo>
                  <a:pt x="13889" y="4338"/>
                </a:lnTo>
                <a:close/>
                <a:moveTo>
                  <a:pt x="13889" y="6822"/>
                </a:moveTo>
                <a:lnTo>
                  <a:pt x="8843" y="7266"/>
                </a:lnTo>
                <a:lnTo>
                  <a:pt x="8843" y="6403"/>
                </a:lnTo>
                <a:lnTo>
                  <a:pt x="13889" y="5312"/>
                </a:lnTo>
                <a:lnTo>
                  <a:pt x="13889" y="6822"/>
                </a:lnTo>
                <a:close/>
                <a:moveTo>
                  <a:pt x="13889" y="9483"/>
                </a:moveTo>
                <a:lnTo>
                  <a:pt x="8843" y="9927"/>
                </a:lnTo>
                <a:lnTo>
                  <a:pt x="8843" y="9064"/>
                </a:lnTo>
                <a:lnTo>
                  <a:pt x="13889" y="7973"/>
                </a:lnTo>
                <a:lnTo>
                  <a:pt x="13889" y="9483"/>
                </a:lnTo>
                <a:close/>
                <a:moveTo>
                  <a:pt x="7100" y="6292"/>
                </a:moveTo>
                <a:lnTo>
                  <a:pt x="7084" y="6351"/>
                </a:lnTo>
                <a:lnTo>
                  <a:pt x="7067" y="6408"/>
                </a:lnTo>
                <a:lnTo>
                  <a:pt x="7050" y="6465"/>
                </a:lnTo>
                <a:lnTo>
                  <a:pt x="7031" y="6520"/>
                </a:lnTo>
                <a:lnTo>
                  <a:pt x="7012" y="6576"/>
                </a:lnTo>
                <a:lnTo>
                  <a:pt x="6990" y="6630"/>
                </a:lnTo>
                <a:lnTo>
                  <a:pt x="6969" y="6685"/>
                </a:lnTo>
                <a:lnTo>
                  <a:pt x="6946" y="6738"/>
                </a:lnTo>
                <a:lnTo>
                  <a:pt x="6923" y="6791"/>
                </a:lnTo>
                <a:lnTo>
                  <a:pt x="6899" y="6842"/>
                </a:lnTo>
                <a:lnTo>
                  <a:pt x="6874" y="6894"/>
                </a:lnTo>
                <a:lnTo>
                  <a:pt x="6847" y="6944"/>
                </a:lnTo>
                <a:lnTo>
                  <a:pt x="6820" y="6994"/>
                </a:lnTo>
                <a:lnTo>
                  <a:pt x="6792" y="7043"/>
                </a:lnTo>
                <a:lnTo>
                  <a:pt x="6764" y="7091"/>
                </a:lnTo>
                <a:lnTo>
                  <a:pt x="6734" y="7138"/>
                </a:lnTo>
                <a:lnTo>
                  <a:pt x="6704" y="7185"/>
                </a:lnTo>
                <a:lnTo>
                  <a:pt x="6673" y="7230"/>
                </a:lnTo>
                <a:lnTo>
                  <a:pt x="6642" y="7274"/>
                </a:lnTo>
                <a:lnTo>
                  <a:pt x="6609" y="7319"/>
                </a:lnTo>
                <a:lnTo>
                  <a:pt x="6576" y="7361"/>
                </a:lnTo>
                <a:lnTo>
                  <a:pt x="6542" y="7404"/>
                </a:lnTo>
                <a:lnTo>
                  <a:pt x="6508" y="7445"/>
                </a:lnTo>
                <a:lnTo>
                  <a:pt x="6472" y="7485"/>
                </a:lnTo>
                <a:lnTo>
                  <a:pt x="6437" y="7525"/>
                </a:lnTo>
                <a:lnTo>
                  <a:pt x="6401" y="7563"/>
                </a:lnTo>
                <a:lnTo>
                  <a:pt x="6364" y="7601"/>
                </a:lnTo>
                <a:lnTo>
                  <a:pt x="6326" y="7637"/>
                </a:lnTo>
                <a:lnTo>
                  <a:pt x="6288" y="7672"/>
                </a:lnTo>
                <a:lnTo>
                  <a:pt x="6250" y="7707"/>
                </a:lnTo>
                <a:lnTo>
                  <a:pt x="6210" y="7740"/>
                </a:lnTo>
                <a:lnTo>
                  <a:pt x="6171" y="7772"/>
                </a:lnTo>
                <a:lnTo>
                  <a:pt x="6256" y="7853"/>
                </a:lnTo>
                <a:lnTo>
                  <a:pt x="6333" y="7942"/>
                </a:lnTo>
                <a:lnTo>
                  <a:pt x="6404" y="8037"/>
                </a:lnTo>
                <a:lnTo>
                  <a:pt x="6466" y="8138"/>
                </a:lnTo>
                <a:lnTo>
                  <a:pt x="6523" y="8244"/>
                </a:lnTo>
                <a:lnTo>
                  <a:pt x="6573" y="8354"/>
                </a:lnTo>
                <a:lnTo>
                  <a:pt x="6618" y="8468"/>
                </a:lnTo>
                <a:lnTo>
                  <a:pt x="6657" y="8585"/>
                </a:lnTo>
                <a:lnTo>
                  <a:pt x="6690" y="8704"/>
                </a:lnTo>
                <a:lnTo>
                  <a:pt x="6718" y="8825"/>
                </a:lnTo>
                <a:lnTo>
                  <a:pt x="6742" y="8949"/>
                </a:lnTo>
                <a:lnTo>
                  <a:pt x="6761" y="9072"/>
                </a:lnTo>
                <a:lnTo>
                  <a:pt x="6776" y="9196"/>
                </a:lnTo>
                <a:lnTo>
                  <a:pt x="6788" y="9319"/>
                </a:lnTo>
                <a:lnTo>
                  <a:pt x="6796" y="9440"/>
                </a:lnTo>
                <a:lnTo>
                  <a:pt x="6800" y="9561"/>
                </a:lnTo>
                <a:lnTo>
                  <a:pt x="6803" y="9679"/>
                </a:lnTo>
                <a:lnTo>
                  <a:pt x="6802" y="9793"/>
                </a:lnTo>
                <a:lnTo>
                  <a:pt x="6800" y="9904"/>
                </a:lnTo>
                <a:lnTo>
                  <a:pt x="6796" y="10011"/>
                </a:lnTo>
                <a:lnTo>
                  <a:pt x="6790" y="10112"/>
                </a:lnTo>
                <a:lnTo>
                  <a:pt x="6783" y="10208"/>
                </a:lnTo>
                <a:lnTo>
                  <a:pt x="6775" y="10298"/>
                </a:lnTo>
                <a:lnTo>
                  <a:pt x="6767" y="10382"/>
                </a:lnTo>
                <a:lnTo>
                  <a:pt x="6759" y="10456"/>
                </a:lnTo>
                <a:lnTo>
                  <a:pt x="6750" y="10524"/>
                </a:lnTo>
                <a:lnTo>
                  <a:pt x="6742" y="10583"/>
                </a:lnTo>
                <a:lnTo>
                  <a:pt x="6734" y="10633"/>
                </a:lnTo>
                <a:lnTo>
                  <a:pt x="6723" y="10702"/>
                </a:lnTo>
                <a:lnTo>
                  <a:pt x="6719" y="10726"/>
                </a:lnTo>
                <a:lnTo>
                  <a:pt x="2647" y="10725"/>
                </a:lnTo>
                <a:lnTo>
                  <a:pt x="2650" y="10703"/>
                </a:lnTo>
                <a:lnTo>
                  <a:pt x="2660" y="10639"/>
                </a:lnTo>
                <a:lnTo>
                  <a:pt x="2669" y="10593"/>
                </a:lnTo>
                <a:lnTo>
                  <a:pt x="2679" y="10538"/>
                </a:lnTo>
                <a:lnTo>
                  <a:pt x="2691" y="10474"/>
                </a:lnTo>
                <a:lnTo>
                  <a:pt x="2705" y="10404"/>
                </a:lnTo>
                <a:lnTo>
                  <a:pt x="2723" y="10326"/>
                </a:lnTo>
                <a:lnTo>
                  <a:pt x="2743" y="10241"/>
                </a:lnTo>
                <a:lnTo>
                  <a:pt x="2765" y="10151"/>
                </a:lnTo>
                <a:lnTo>
                  <a:pt x="2789" y="10055"/>
                </a:lnTo>
                <a:lnTo>
                  <a:pt x="2817" y="9955"/>
                </a:lnTo>
                <a:lnTo>
                  <a:pt x="2848" y="9850"/>
                </a:lnTo>
                <a:lnTo>
                  <a:pt x="2881" y="9741"/>
                </a:lnTo>
                <a:lnTo>
                  <a:pt x="2918" y="9629"/>
                </a:lnTo>
                <a:lnTo>
                  <a:pt x="2958" y="9515"/>
                </a:lnTo>
                <a:lnTo>
                  <a:pt x="3002" y="9399"/>
                </a:lnTo>
                <a:lnTo>
                  <a:pt x="3048" y="9281"/>
                </a:lnTo>
                <a:lnTo>
                  <a:pt x="3099" y="9163"/>
                </a:lnTo>
                <a:lnTo>
                  <a:pt x="3153" y="9044"/>
                </a:lnTo>
                <a:lnTo>
                  <a:pt x="3210" y="8924"/>
                </a:lnTo>
                <a:lnTo>
                  <a:pt x="3272" y="8806"/>
                </a:lnTo>
                <a:lnTo>
                  <a:pt x="3337" y="8689"/>
                </a:lnTo>
                <a:lnTo>
                  <a:pt x="3407" y="8574"/>
                </a:lnTo>
                <a:lnTo>
                  <a:pt x="3482" y="8461"/>
                </a:lnTo>
                <a:lnTo>
                  <a:pt x="3559" y="8352"/>
                </a:lnTo>
                <a:lnTo>
                  <a:pt x="3642" y="8246"/>
                </a:lnTo>
                <a:lnTo>
                  <a:pt x="3730" y="8144"/>
                </a:lnTo>
                <a:lnTo>
                  <a:pt x="3821" y="8046"/>
                </a:lnTo>
                <a:lnTo>
                  <a:pt x="3917" y="7954"/>
                </a:lnTo>
                <a:lnTo>
                  <a:pt x="4019" y="7868"/>
                </a:lnTo>
                <a:lnTo>
                  <a:pt x="3958" y="7819"/>
                </a:lnTo>
                <a:lnTo>
                  <a:pt x="3901" y="7766"/>
                </a:lnTo>
                <a:lnTo>
                  <a:pt x="3845" y="7712"/>
                </a:lnTo>
                <a:lnTo>
                  <a:pt x="3791" y="7654"/>
                </a:lnTo>
                <a:lnTo>
                  <a:pt x="3740" y="7594"/>
                </a:lnTo>
                <a:lnTo>
                  <a:pt x="3690" y="7531"/>
                </a:lnTo>
                <a:lnTo>
                  <a:pt x="3643" y="7466"/>
                </a:lnTo>
                <a:lnTo>
                  <a:pt x="3599" y="7399"/>
                </a:lnTo>
                <a:lnTo>
                  <a:pt x="3556" y="7329"/>
                </a:lnTo>
                <a:lnTo>
                  <a:pt x="3516" y="7257"/>
                </a:lnTo>
                <a:lnTo>
                  <a:pt x="3479" y="7184"/>
                </a:lnTo>
                <a:lnTo>
                  <a:pt x="3443" y="7108"/>
                </a:lnTo>
                <a:lnTo>
                  <a:pt x="3411" y="7030"/>
                </a:lnTo>
                <a:lnTo>
                  <a:pt x="3381" y="6951"/>
                </a:lnTo>
                <a:lnTo>
                  <a:pt x="3354" y="6870"/>
                </a:lnTo>
                <a:lnTo>
                  <a:pt x="3329" y="6787"/>
                </a:lnTo>
                <a:lnTo>
                  <a:pt x="3307" y="6703"/>
                </a:lnTo>
                <a:lnTo>
                  <a:pt x="3288" y="6617"/>
                </a:lnTo>
                <a:lnTo>
                  <a:pt x="3271" y="6530"/>
                </a:lnTo>
                <a:lnTo>
                  <a:pt x="3258" y="6441"/>
                </a:lnTo>
                <a:lnTo>
                  <a:pt x="3247" y="6353"/>
                </a:lnTo>
                <a:lnTo>
                  <a:pt x="3239" y="6262"/>
                </a:lnTo>
                <a:lnTo>
                  <a:pt x="3235" y="6170"/>
                </a:lnTo>
                <a:lnTo>
                  <a:pt x="3233" y="6077"/>
                </a:lnTo>
                <a:lnTo>
                  <a:pt x="3234" y="5984"/>
                </a:lnTo>
                <a:lnTo>
                  <a:pt x="3238" y="5889"/>
                </a:lnTo>
                <a:lnTo>
                  <a:pt x="3245" y="5794"/>
                </a:lnTo>
                <a:lnTo>
                  <a:pt x="3255" y="5699"/>
                </a:lnTo>
                <a:lnTo>
                  <a:pt x="3268" y="5603"/>
                </a:lnTo>
                <a:lnTo>
                  <a:pt x="3285" y="5506"/>
                </a:lnTo>
                <a:lnTo>
                  <a:pt x="3305" y="5409"/>
                </a:lnTo>
                <a:lnTo>
                  <a:pt x="3328" y="5312"/>
                </a:lnTo>
                <a:lnTo>
                  <a:pt x="3363" y="5192"/>
                </a:lnTo>
                <a:lnTo>
                  <a:pt x="3400" y="5074"/>
                </a:lnTo>
                <a:lnTo>
                  <a:pt x="3442" y="4959"/>
                </a:lnTo>
                <a:lnTo>
                  <a:pt x="3490" y="4847"/>
                </a:lnTo>
                <a:lnTo>
                  <a:pt x="3540" y="4739"/>
                </a:lnTo>
                <a:lnTo>
                  <a:pt x="3595" y="4634"/>
                </a:lnTo>
                <a:lnTo>
                  <a:pt x="3652" y="4531"/>
                </a:lnTo>
                <a:lnTo>
                  <a:pt x="3713" y="4433"/>
                </a:lnTo>
                <a:lnTo>
                  <a:pt x="3778" y="4338"/>
                </a:lnTo>
                <a:lnTo>
                  <a:pt x="3847" y="4247"/>
                </a:lnTo>
                <a:lnTo>
                  <a:pt x="3917" y="4160"/>
                </a:lnTo>
                <a:lnTo>
                  <a:pt x="3991" y="4077"/>
                </a:lnTo>
                <a:lnTo>
                  <a:pt x="4067" y="3999"/>
                </a:lnTo>
                <a:lnTo>
                  <a:pt x="4146" y="3924"/>
                </a:lnTo>
                <a:lnTo>
                  <a:pt x="4228" y="3853"/>
                </a:lnTo>
                <a:lnTo>
                  <a:pt x="4311" y="3788"/>
                </a:lnTo>
                <a:lnTo>
                  <a:pt x="4397" y="3726"/>
                </a:lnTo>
                <a:lnTo>
                  <a:pt x="4485" y="3670"/>
                </a:lnTo>
                <a:lnTo>
                  <a:pt x="4573" y="3618"/>
                </a:lnTo>
                <a:lnTo>
                  <a:pt x="4665" y="3572"/>
                </a:lnTo>
                <a:lnTo>
                  <a:pt x="4757" y="3530"/>
                </a:lnTo>
                <a:lnTo>
                  <a:pt x="4850" y="3493"/>
                </a:lnTo>
                <a:lnTo>
                  <a:pt x="4945" y="3463"/>
                </a:lnTo>
                <a:lnTo>
                  <a:pt x="5041" y="3436"/>
                </a:lnTo>
                <a:lnTo>
                  <a:pt x="5138" y="3416"/>
                </a:lnTo>
                <a:lnTo>
                  <a:pt x="5235" y="3402"/>
                </a:lnTo>
                <a:lnTo>
                  <a:pt x="5332" y="3393"/>
                </a:lnTo>
                <a:lnTo>
                  <a:pt x="5430" y="3390"/>
                </a:lnTo>
                <a:lnTo>
                  <a:pt x="5529" y="3393"/>
                </a:lnTo>
                <a:lnTo>
                  <a:pt x="5627" y="3402"/>
                </a:lnTo>
                <a:lnTo>
                  <a:pt x="5724" y="3418"/>
                </a:lnTo>
                <a:lnTo>
                  <a:pt x="5822" y="3439"/>
                </a:lnTo>
                <a:lnTo>
                  <a:pt x="5919" y="3469"/>
                </a:lnTo>
                <a:lnTo>
                  <a:pt x="6013" y="3503"/>
                </a:lnTo>
                <a:lnTo>
                  <a:pt x="6103" y="3542"/>
                </a:lnTo>
                <a:lnTo>
                  <a:pt x="6190" y="3587"/>
                </a:lnTo>
                <a:lnTo>
                  <a:pt x="6275" y="3637"/>
                </a:lnTo>
                <a:lnTo>
                  <a:pt x="6356" y="3693"/>
                </a:lnTo>
                <a:lnTo>
                  <a:pt x="6434" y="3752"/>
                </a:lnTo>
                <a:lnTo>
                  <a:pt x="6509" y="3817"/>
                </a:lnTo>
                <a:lnTo>
                  <a:pt x="6580" y="3886"/>
                </a:lnTo>
                <a:lnTo>
                  <a:pt x="6649" y="3959"/>
                </a:lnTo>
                <a:lnTo>
                  <a:pt x="6712" y="4036"/>
                </a:lnTo>
                <a:lnTo>
                  <a:pt x="6774" y="4118"/>
                </a:lnTo>
                <a:lnTo>
                  <a:pt x="6830" y="4203"/>
                </a:lnTo>
                <a:lnTo>
                  <a:pt x="6884" y="4292"/>
                </a:lnTo>
                <a:lnTo>
                  <a:pt x="6933" y="4382"/>
                </a:lnTo>
                <a:lnTo>
                  <a:pt x="6978" y="4478"/>
                </a:lnTo>
                <a:lnTo>
                  <a:pt x="7020" y="4576"/>
                </a:lnTo>
                <a:lnTo>
                  <a:pt x="7057" y="4677"/>
                </a:lnTo>
                <a:lnTo>
                  <a:pt x="7089" y="4781"/>
                </a:lnTo>
                <a:lnTo>
                  <a:pt x="7118" y="4887"/>
                </a:lnTo>
                <a:lnTo>
                  <a:pt x="7143" y="4995"/>
                </a:lnTo>
                <a:lnTo>
                  <a:pt x="7163" y="5106"/>
                </a:lnTo>
                <a:lnTo>
                  <a:pt x="7178" y="5219"/>
                </a:lnTo>
                <a:lnTo>
                  <a:pt x="7189" y="5334"/>
                </a:lnTo>
                <a:lnTo>
                  <a:pt x="7195" y="5450"/>
                </a:lnTo>
                <a:lnTo>
                  <a:pt x="7196" y="5567"/>
                </a:lnTo>
                <a:lnTo>
                  <a:pt x="7193" y="5686"/>
                </a:lnTo>
                <a:lnTo>
                  <a:pt x="7184" y="5805"/>
                </a:lnTo>
                <a:lnTo>
                  <a:pt x="7171" y="5926"/>
                </a:lnTo>
                <a:lnTo>
                  <a:pt x="7153" y="6048"/>
                </a:lnTo>
                <a:lnTo>
                  <a:pt x="7129" y="6170"/>
                </a:lnTo>
                <a:lnTo>
                  <a:pt x="7100" y="6292"/>
                </a:lnTo>
                <a:close/>
                <a:moveTo>
                  <a:pt x="15483" y="82"/>
                </a:moveTo>
                <a:lnTo>
                  <a:pt x="15377" y="40"/>
                </a:lnTo>
                <a:lnTo>
                  <a:pt x="15197" y="13"/>
                </a:lnTo>
                <a:lnTo>
                  <a:pt x="14945" y="0"/>
                </a:lnTo>
                <a:lnTo>
                  <a:pt x="14629" y="0"/>
                </a:lnTo>
                <a:lnTo>
                  <a:pt x="14252" y="12"/>
                </a:lnTo>
                <a:lnTo>
                  <a:pt x="13821" y="36"/>
                </a:lnTo>
                <a:lnTo>
                  <a:pt x="13340" y="72"/>
                </a:lnTo>
                <a:lnTo>
                  <a:pt x="12815" y="117"/>
                </a:lnTo>
                <a:lnTo>
                  <a:pt x="12249" y="173"/>
                </a:lnTo>
                <a:lnTo>
                  <a:pt x="11650" y="236"/>
                </a:lnTo>
                <a:lnTo>
                  <a:pt x="11021" y="308"/>
                </a:lnTo>
                <a:lnTo>
                  <a:pt x="10368" y="387"/>
                </a:lnTo>
                <a:lnTo>
                  <a:pt x="9696" y="473"/>
                </a:lnTo>
                <a:lnTo>
                  <a:pt x="9010" y="563"/>
                </a:lnTo>
                <a:lnTo>
                  <a:pt x="8314" y="659"/>
                </a:lnTo>
                <a:lnTo>
                  <a:pt x="7615" y="759"/>
                </a:lnTo>
                <a:lnTo>
                  <a:pt x="6918" y="862"/>
                </a:lnTo>
                <a:lnTo>
                  <a:pt x="6226" y="968"/>
                </a:lnTo>
                <a:lnTo>
                  <a:pt x="5546" y="1076"/>
                </a:lnTo>
                <a:lnTo>
                  <a:pt x="4883" y="1184"/>
                </a:lnTo>
                <a:lnTo>
                  <a:pt x="4242" y="1295"/>
                </a:lnTo>
                <a:lnTo>
                  <a:pt x="3627" y="1403"/>
                </a:lnTo>
                <a:lnTo>
                  <a:pt x="3044" y="1511"/>
                </a:lnTo>
                <a:lnTo>
                  <a:pt x="2499" y="1616"/>
                </a:lnTo>
                <a:lnTo>
                  <a:pt x="1995" y="1719"/>
                </a:lnTo>
                <a:lnTo>
                  <a:pt x="1539" y="1819"/>
                </a:lnTo>
                <a:lnTo>
                  <a:pt x="1135" y="1914"/>
                </a:lnTo>
                <a:lnTo>
                  <a:pt x="788" y="2003"/>
                </a:lnTo>
                <a:lnTo>
                  <a:pt x="505" y="2088"/>
                </a:lnTo>
                <a:lnTo>
                  <a:pt x="288" y="2166"/>
                </a:lnTo>
                <a:lnTo>
                  <a:pt x="145" y="2237"/>
                </a:lnTo>
                <a:lnTo>
                  <a:pt x="80" y="2299"/>
                </a:lnTo>
                <a:lnTo>
                  <a:pt x="56" y="2381"/>
                </a:lnTo>
                <a:lnTo>
                  <a:pt x="38" y="2508"/>
                </a:lnTo>
                <a:lnTo>
                  <a:pt x="23" y="2677"/>
                </a:lnTo>
                <a:lnTo>
                  <a:pt x="12" y="2886"/>
                </a:lnTo>
                <a:lnTo>
                  <a:pt x="4" y="3130"/>
                </a:lnTo>
                <a:lnTo>
                  <a:pt x="1" y="3408"/>
                </a:lnTo>
                <a:lnTo>
                  <a:pt x="0" y="3716"/>
                </a:lnTo>
                <a:lnTo>
                  <a:pt x="3" y="4050"/>
                </a:lnTo>
                <a:lnTo>
                  <a:pt x="9" y="4410"/>
                </a:lnTo>
                <a:lnTo>
                  <a:pt x="19" y="4788"/>
                </a:lnTo>
                <a:lnTo>
                  <a:pt x="31" y="5186"/>
                </a:lnTo>
                <a:lnTo>
                  <a:pt x="46" y="5598"/>
                </a:lnTo>
                <a:lnTo>
                  <a:pt x="65" y="6021"/>
                </a:lnTo>
                <a:lnTo>
                  <a:pt x="86" y="6455"/>
                </a:lnTo>
                <a:lnTo>
                  <a:pt x="109" y="6892"/>
                </a:lnTo>
                <a:lnTo>
                  <a:pt x="135" y="7332"/>
                </a:lnTo>
                <a:lnTo>
                  <a:pt x="163" y="7772"/>
                </a:lnTo>
                <a:lnTo>
                  <a:pt x="194" y="8208"/>
                </a:lnTo>
                <a:lnTo>
                  <a:pt x="226" y="8639"/>
                </a:lnTo>
                <a:lnTo>
                  <a:pt x="260" y="9059"/>
                </a:lnTo>
                <a:lnTo>
                  <a:pt x="296" y="9466"/>
                </a:lnTo>
                <a:lnTo>
                  <a:pt x="335" y="9857"/>
                </a:lnTo>
                <a:lnTo>
                  <a:pt x="374" y="10229"/>
                </a:lnTo>
                <a:lnTo>
                  <a:pt x="415" y="10580"/>
                </a:lnTo>
                <a:lnTo>
                  <a:pt x="459" y="10906"/>
                </a:lnTo>
                <a:lnTo>
                  <a:pt x="502" y="11203"/>
                </a:lnTo>
                <a:lnTo>
                  <a:pt x="547" y="11470"/>
                </a:lnTo>
                <a:lnTo>
                  <a:pt x="594" y="11702"/>
                </a:lnTo>
                <a:lnTo>
                  <a:pt x="641" y="11898"/>
                </a:lnTo>
                <a:lnTo>
                  <a:pt x="689" y="12053"/>
                </a:lnTo>
                <a:lnTo>
                  <a:pt x="738" y="12165"/>
                </a:lnTo>
                <a:lnTo>
                  <a:pt x="788" y="12229"/>
                </a:lnTo>
                <a:lnTo>
                  <a:pt x="877" y="12271"/>
                </a:lnTo>
                <a:lnTo>
                  <a:pt x="1041" y="12309"/>
                </a:lnTo>
                <a:lnTo>
                  <a:pt x="1276" y="12346"/>
                </a:lnTo>
                <a:lnTo>
                  <a:pt x="1577" y="12380"/>
                </a:lnTo>
                <a:lnTo>
                  <a:pt x="1936" y="12411"/>
                </a:lnTo>
                <a:lnTo>
                  <a:pt x="2352" y="12440"/>
                </a:lnTo>
                <a:lnTo>
                  <a:pt x="2817" y="12468"/>
                </a:lnTo>
                <a:lnTo>
                  <a:pt x="3327" y="12493"/>
                </a:lnTo>
                <a:lnTo>
                  <a:pt x="3878" y="12515"/>
                </a:lnTo>
                <a:lnTo>
                  <a:pt x="4462" y="12534"/>
                </a:lnTo>
                <a:lnTo>
                  <a:pt x="5078" y="12552"/>
                </a:lnTo>
                <a:lnTo>
                  <a:pt x="5717" y="12567"/>
                </a:lnTo>
                <a:lnTo>
                  <a:pt x="6377" y="12578"/>
                </a:lnTo>
                <a:lnTo>
                  <a:pt x="7051" y="12587"/>
                </a:lnTo>
                <a:lnTo>
                  <a:pt x="7735" y="12594"/>
                </a:lnTo>
                <a:lnTo>
                  <a:pt x="8423" y="12597"/>
                </a:lnTo>
                <a:lnTo>
                  <a:pt x="9111" y="12598"/>
                </a:lnTo>
                <a:lnTo>
                  <a:pt x="9793" y="12596"/>
                </a:lnTo>
                <a:lnTo>
                  <a:pt x="10464" y="12590"/>
                </a:lnTo>
                <a:lnTo>
                  <a:pt x="11120" y="12582"/>
                </a:lnTo>
                <a:lnTo>
                  <a:pt x="11755" y="12571"/>
                </a:lnTo>
                <a:lnTo>
                  <a:pt x="12364" y="12557"/>
                </a:lnTo>
                <a:lnTo>
                  <a:pt x="12943" y="12538"/>
                </a:lnTo>
                <a:lnTo>
                  <a:pt x="13486" y="12518"/>
                </a:lnTo>
                <a:lnTo>
                  <a:pt x="13987" y="12494"/>
                </a:lnTo>
                <a:lnTo>
                  <a:pt x="14443" y="12467"/>
                </a:lnTo>
                <a:lnTo>
                  <a:pt x="14847" y="12436"/>
                </a:lnTo>
                <a:lnTo>
                  <a:pt x="15195" y="12402"/>
                </a:lnTo>
                <a:lnTo>
                  <a:pt x="15482" y="12364"/>
                </a:lnTo>
                <a:lnTo>
                  <a:pt x="15703" y="12323"/>
                </a:lnTo>
                <a:lnTo>
                  <a:pt x="15852" y="12278"/>
                </a:lnTo>
                <a:lnTo>
                  <a:pt x="15925" y="12229"/>
                </a:lnTo>
                <a:lnTo>
                  <a:pt x="15958" y="12150"/>
                </a:lnTo>
                <a:lnTo>
                  <a:pt x="15987" y="12012"/>
                </a:lnTo>
                <a:lnTo>
                  <a:pt x="16013" y="11819"/>
                </a:lnTo>
                <a:lnTo>
                  <a:pt x="16037" y="11577"/>
                </a:lnTo>
                <a:lnTo>
                  <a:pt x="16058" y="11288"/>
                </a:lnTo>
                <a:lnTo>
                  <a:pt x="16077" y="10957"/>
                </a:lnTo>
                <a:lnTo>
                  <a:pt x="16093" y="10588"/>
                </a:lnTo>
                <a:lnTo>
                  <a:pt x="16106" y="10183"/>
                </a:lnTo>
                <a:lnTo>
                  <a:pt x="16116" y="9747"/>
                </a:lnTo>
                <a:lnTo>
                  <a:pt x="16123" y="9284"/>
                </a:lnTo>
                <a:lnTo>
                  <a:pt x="16127" y="8798"/>
                </a:lnTo>
                <a:lnTo>
                  <a:pt x="16128" y="8293"/>
                </a:lnTo>
                <a:lnTo>
                  <a:pt x="16126" y="7772"/>
                </a:lnTo>
                <a:lnTo>
                  <a:pt x="16121" y="7240"/>
                </a:lnTo>
                <a:lnTo>
                  <a:pt x="16114" y="6700"/>
                </a:lnTo>
                <a:lnTo>
                  <a:pt x="16103" y="6156"/>
                </a:lnTo>
                <a:lnTo>
                  <a:pt x="16089" y="5612"/>
                </a:lnTo>
                <a:lnTo>
                  <a:pt x="16072" y="5072"/>
                </a:lnTo>
                <a:lnTo>
                  <a:pt x="16051" y="4540"/>
                </a:lnTo>
                <a:lnTo>
                  <a:pt x="16028" y="4019"/>
                </a:lnTo>
                <a:lnTo>
                  <a:pt x="16001" y="3514"/>
                </a:lnTo>
                <a:lnTo>
                  <a:pt x="15971" y="3027"/>
                </a:lnTo>
                <a:lnTo>
                  <a:pt x="15937" y="2565"/>
                </a:lnTo>
                <a:lnTo>
                  <a:pt x="15901" y="2130"/>
                </a:lnTo>
                <a:lnTo>
                  <a:pt x="15861" y="1725"/>
                </a:lnTo>
                <a:lnTo>
                  <a:pt x="15818" y="1355"/>
                </a:lnTo>
                <a:lnTo>
                  <a:pt x="15770" y="1024"/>
                </a:lnTo>
                <a:lnTo>
                  <a:pt x="15720" y="734"/>
                </a:lnTo>
                <a:lnTo>
                  <a:pt x="15666" y="493"/>
                </a:lnTo>
                <a:lnTo>
                  <a:pt x="15609" y="300"/>
                </a:lnTo>
                <a:lnTo>
                  <a:pt x="15547" y="163"/>
                </a:lnTo>
                <a:lnTo>
                  <a:pt x="15483" y="8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" name="Freeform 489">
            <a:extLst>
              <a:ext uri="{FF2B5EF4-FFF2-40B4-BE49-F238E27FC236}">
                <a16:creationId xmlns:a16="http://schemas.microsoft.com/office/drawing/2014/main" id="{07640DDA-35BF-421F-2612-CC1D1884EDB1}"/>
              </a:ext>
            </a:extLst>
          </p:cNvPr>
          <p:cNvSpPr>
            <a:spLocks noEditPoints="1"/>
          </p:cNvSpPr>
          <p:nvPr/>
        </p:nvSpPr>
        <p:spPr bwMode="auto">
          <a:xfrm>
            <a:off x="817563" y="4795838"/>
            <a:ext cx="374650" cy="515937"/>
          </a:xfrm>
          <a:custGeom>
            <a:avLst/>
            <a:gdLst>
              <a:gd name="T0" fmla="*/ 2147483647 w 10836"/>
              <a:gd name="T1" fmla="*/ 2147483647 h 16128"/>
              <a:gd name="T2" fmla="*/ 2147483647 w 10836"/>
              <a:gd name="T3" fmla="*/ 2147483647 h 16128"/>
              <a:gd name="T4" fmla="*/ 2147483647 w 10836"/>
              <a:gd name="T5" fmla="*/ 2147483647 h 16128"/>
              <a:gd name="T6" fmla="*/ 2147483647 w 10836"/>
              <a:gd name="T7" fmla="*/ 2147483647 h 16128"/>
              <a:gd name="T8" fmla="*/ 2147483647 w 10836"/>
              <a:gd name="T9" fmla="*/ 2147483647 h 16128"/>
              <a:gd name="T10" fmla="*/ 2147483647 w 10836"/>
              <a:gd name="T11" fmla="*/ 2147483647 h 16128"/>
              <a:gd name="T12" fmla="*/ 2147483647 w 10836"/>
              <a:gd name="T13" fmla="*/ 2147483647 h 16128"/>
              <a:gd name="T14" fmla="*/ 2147483647 w 10836"/>
              <a:gd name="T15" fmla="*/ 2147483647 h 16128"/>
              <a:gd name="T16" fmla="*/ 2147483647 w 10836"/>
              <a:gd name="T17" fmla="*/ 2147483647 h 16128"/>
              <a:gd name="T18" fmla="*/ 2147483647 w 10836"/>
              <a:gd name="T19" fmla="*/ 2147483647 h 16128"/>
              <a:gd name="T20" fmla="*/ 2147483647 w 10836"/>
              <a:gd name="T21" fmla="*/ 2147483647 h 16128"/>
              <a:gd name="T22" fmla="*/ 2147483647 w 10836"/>
              <a:gd name="T23" fmla="*/ 2147483647 h 16128"/>
              <a:gd name="T24" fmla="*/ 2147483647 w 10836"/>
              <a:gd name="T25" fmla="*/ 2147483647 h 16128"/>
              <a:gd name="T26" fmla="*/ 2147483647 w 10836"/>
              <a:gd name="T27" fmla="*/ 2147483647 h 16128"/>
              <a:gd name="T28" fmla="*/ 2147483647 w 10836"/>
              <a:gd name="T29" fmla="*/ 2147483647 h 16128"/>
              <a:gd name="T30" fmla="*/ 2147483647 w 10836"/>
              <a:gd name="T31" fmla="*/ 2147483647 h 16128"/>
              <a:gd name="T32" fmla="*/ 2147483647 w 10836"/>
              <a:gd name="T33" fmla="*/ 2147483647 h 16128"/>
              <a:gd name="T34" fmla="*/ 2147483647 w 10836"/>
              <a:gd name="T35" fmla="*/ 2147483647 h 16128"/>
              <a:gd name="T36" fmla="*/ 2147483647 w 10836"/>
              <a:gd name="T37" fmla="*/ 2147483647 h 16128"/>
              <a:gd name="T38" fmla="*/ 2147483647 w 10836"/>
              <a:gd name="T39" fmla="*/ 2147483647 h 16128"/>
              <a:gd name="T40" fmla="*/ 2147483647 w 10836"/>
              <a:gd name="T41" fmla="*/ 2147483647 h 16128"/>
              <a:gd name="T42" fmla="*/ 2147483647 w 10836"/>
              <a:gd name="T43" fmla="*/ 2147483647 h 16128"/>
              <a:gd name="T44" fmla="*/ 2147483647 w 10836"/>
              <a:gd name="T45" fmla="*/ 2147483647 h 16128"/>
              <a:gd name="T46" fmla="*/ 2147483647 w 10836"/>
              <a:gd name="T47" fmla="*/ 0 h 16128"/>
              <a:gd name="T48" fmla="*/ 2147483647 w 10836"/>
              <a:gd name="T49" fmla="*/ 2147483647 h 16128"/>
              <a:gd name="T50" fmla="*/ 2147483647 w 10836"/>
              <a:gd name="T51" fmla="*/ 2147483647 h 16128"/>
              <a:gd name="T52" fmla="*/ 2147483647 w 10836"/>
              <a:gd name="T53" fmla="*/ 2147483647 h 16128"/>
              <a:gd name="T54" fmla="*/ 2147483647 w 10836"/>
              <a:gd name="T55" fmla="*/ 2147483647 h 16128"/>
              <a:gd name="T56" fmla="*/ 2147483647 w 10836"/>
              <a:gd name="T57" fmla="*/ 2147483647 h 16128"/>
              <a:gd name="T58" fmla="*/ 2147483647 w 10836"/>
              <a:gd name="T59" fmla="*/ 2147483647 h 16128"/>
              <a:gd name="T60" fmla="*/ 2147483647 w 10836"/>
              <a:gd name="T61" fmla="*/ 2147483647 h 16128"/>
              <a:gd name="T62" fmla="*/ 2147483647 w 10836"/>
              <a:gd name="T63" fmla="*/ 2147483647 h 16128"/>
              <a:gd name="T64" fmla="*/ 2147483647 w 10836"/>
              <a:gd name="T65" fmla="*/ 2147483647 h 16128"/>
              <a:gd name="T66" fmla="*/ 2147483647 w 10836"/>
              <a:gd name="T67" fmla="*/ 2147483647 h 16128"/>
              <a:gd name="T68" fmla="*/ 2147483647 w 10836"/>
              <a:gd name="T69" fmla="*/ 2147483647 h 16128"/>
              <a:gd name="T70" fmla="*/ 2147483647 w 10836"/>
              <a:gd name="T71" fmla="*/ 2147483647 h 16128"/>
              <a:gd name="T72" fmla="*/ 2147483647 w 10836"/>
              <a:gd name="T73" fmla="*/ 2147483647 h 16128"/>
              <a:gd name="T74" fmla="*/ 2147483647 w 10836"/>
              <a:gd name="T75" fmla="*/ 2147483647 h 16128"/>
              <a:gd name="T76" fmla="*/ 2147483647 w 10836"/>
              <a:gd name="T77" fmla="*/ 2147483647 h 16128"/>
              <a:gd name="T78" fmla="*/ 2147483647 w 10836"/>
              <a:gd name="T79" fmla="*/ 2147483647 h 16128"/>
              <a:gd name="T80" fmla="*/ 2147483647 w 10836"/>
              <a:gd name="T81" fmla="*/ 2147483647 h 16128"/>
              <a:gd name="T82" fmla="*/ 2147483647 w 10836"/>
              <a:gd name="T83" fmla="*/ 2147483647 h 16128"/>
              <a:gd name="T84" fmla="*/ 2147483647 w 10836"/>
              <a:gd name="T85" fmla="*/ 2147483647 h 16128"/>
              <a:gd name="T86" fmla="*/ 2147483647 w 10836"/>
              <a:gd name="T87" fmla="*/ 2147483647 h 16128"/>
              <a:gd name="T88" fmla="*/ 2147483647 w 10836"/>
              <a:gd name="T89" fmla="*/ 2147483647 h 16128"/>
              <a:gd name="T90" fmla="*/ 2147483647 w 10836"/>
              <a:gd name="T91" fmla="*/ 2147483647 h 16128"/>
              <a:gd name="T92" fmla="*/ 2147483647 w 10836"/>
              <a:gd name="T93" fmla="*/ 2147483647 h 16128"/>
              <a:gd name="T94" fmla="*/ 2147483647 w 10836"/>
              <a:gd name="T95" fmla="*/ 2147483647 h 16128"/>
              <a:gd name="T96" fmla="*/ 2147483647 w 10836"/>
              <a:gd name="T97" fmla="*/ 2147483647 h 16128"/>
              <a:gd name="T98" fmla="*/ 2147483647 w 10836"/>
              <a:gd name="T99" fmla="*/ 2147483647 h 16128"/>
              <a:gd name="T100" fmla="*/ 2147483647 w 10836"/>
              <a:gd name="T101" fmla="*/ 2147483647 h 16128"/>
              <a:gd name="T102" fmla="*/ 2147483647 w 10836"/>
              <a:gd name="T103" fmla="*/ 2147483647 h 16128"/>
              <a:gd name="T104" fmla="*/ 2147483647 w 10836"/>
              <a:gd name="T105" fmla="*/ 2147483647 h 16128"/>
              <a:gd name="T106" fmla="*/ 2147483647 w 10836"/>
              <a:gd name="T107" fmla="*/ 2147483647 h 16128"/>
              <a:gd name="T108" fmla="*/ 2147483647 w 10836"/>
              <a:gd name="T109" fmla="*/ 2147483647 h 16128"/>
              <a:gd name="T110" fmla="*/ 2147483647 w 10836"/>
              <a:gd name="T111" fmla="*/ 2147483647 h 16128"/>
              <a:gd name="T112" fmla="*/ 2147483647 w 10836"/>
              <a:gd name="T113" fmla="*/ 2147483647 h 16128"/>
              <a:gd name="T114" fmla="*/ 2147483647 w 10836"/>
              <a:gd name="T115" fmla="*/ 2147483647 h 16128"/>
              <a:gd name="T116" fmla="*/ 2147483647 w 10836"/>
              <a:gd name="T117" fmla="*/ 2147483647 h 16128"/>
              <a:gd name="T118" fmla="*/ 2147483647 w 10836"/>
              <a:gd name="T119" fmla="*/ 2147483647 h 1612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0836"/>
              <a:gd name="T181" fmla="*/ 0 h 16128"/>
              <a:gd name="T182" fmla="*/ 10836 w 10836"/>
              <a:gd name="T183" fmla="*/ 16128 h 1612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0836" h="16128">
                <a:moveTo>
                  <a:pt x="5989" y="13089"/>
                </a:moveTo>
                <a:lnTo>
                  <a:pt x="5711" y="13143"/>
                </a:lnTo>
                <a:lnTo>
                  <a:pt x="5436" y="13191"/>
                </a:lnTo>
                <a:lnTo>
                  <a:pt x="5162" y="13230"/>
                </a:lnTo>
                <a:lnTo>
                  <a:pt x="4892" y="13261"/>
                </a:lnTo>
                <a:lnTo>
                  <a:pt x="4625" y="13285"/>
                </a:lnTo>
                <a:lnTo>
                  <a:pt x="4362" y="13302"/>
                </a:lnTo>
                <a:lnTo>
                  <a:pt x="4102" y="13311"/>
                </a:lnTo>
                <a:lnTo>
                  <a:pt x="3847" y="13313"/>
                </a:lnTo>
                <a:lnTo>
                  <a:pt x="3598" y="13308"/>
                </a:lnTo>
                <a:lnTo>
                  <a:pt x="3353" y="13296"/>
                </a:lnTo>
                <a:lnTo>
                  <a:pt x="3114" y="13276"/>
                </a:lnTo>
                <a:lnTo>
                  <a:pt x="2880" y="13250"/>
                </a:lnTo>
                <a:lnTo>
                  <a:pt x="2652" y="13218"/>
                </a:lnTo>
                <a:lnTo>
                  <a:pt x="2432" y="13179"/>
                </a:lnTo>
                <a:lnTo>
                  <a:pt x="2218" y="13133"/>
                </a:lnTo>
                <a:lnTo>
                  <a:pt x="2012" y="13081"/>
                </a:lnTo>
                <a:lnTo>
                  <a:pt x="1815" y="13022"/>
                </a:lnTo>
                <a:lnTo>
                  <a:pt x="1625" y="12958"/>
                </a:lnTo>
                <a:lnTo>
                  <a:pt x="1443" y="12888"/>
                </a:lnTo>
                <a:lnTo>
                  <a:pt x="1270" y="12812"/>
                </a:lnTo>
                <a:lnTo>
                  <a:pt x="1107" y="12729"/>
                </a:lnTo>
                <a:lnTo>
                  <a:pt x="953" y="12640"/>
                </a:lnTo>
                <a:lnTo>
                  <a:pt x="810" y="12547"/>
                </a:lnTo>
                <a:lnTo>
                  <a:pt x="676" y="12448"/>
                </a:lnTo>
                <a:lnTo>
                  <a:pt x="555" y="12343"/>
                </a:lnTo>
                <a:lnTo>
                  <a:pt x="443" y="12233"/>
                </a:lnTo>
                <a:lnTo>
                  <a:pt x="344" y="12117"/>
                </a:lnTo>
                <a:lnTo>
                  <a:pt x="255" y="11997"/>
                </a:lnTo>
                <a:lnTo>
                  <a:pt x="180" y="11871"/>
                </a:lnTo>
                <a:lnTo>
                  <a:pt x="118" y="11741"/>
                </a:lnTo>
                <a:lnTo>
                  <a:pt x="67" y="11606"/>
                </a:lnTo>
                <a:lnTo>
                  <a:pt x="31" y="11466"/>
                </a:lnTo>
                <a:lnTo>
                  <a:pt x="24" y="11432"/>
                </a:lnTo>
                <a:lnTo>
                  <a:pt x="18" y="11397"/>
                </a:lnTo>
                <a:lnTo>
                  <a:pt x="13" y="11362"/>
                </a:lnTo>
                <a:lnTo>
                  <a:pt x="9" y="11328"/>
                </a:lnTo>
                <a:lnTo>
                  <a:pt x="6" y="11293"/>
                </a:lnTo>
                <a:lnTo>
                  <a:pt x="4" y="11257"/>
                </a:lnTo>
                <a:lnTo>
                  <a:pt x="2" y="11223"/>
                </a:lnTo>
                <a:lnTo>
                  <a:pt x="1" y="11189"/>
                </a:lnTo>
                <a:lnTo>
                  <a:pt x="0" y="11189"/>
                </a:lnTo>
                <a:lnTo>
                  <a:pt x="5" y="13865"/>
                </a:lnTo>
                <a:lnTo>
                  <a:pt x="3" y="13893"/>
                </a:lnTo>
                <a:lnTo>
                  <a:pt x="2" y="13921"/>
                </a:lnTo>
                <a:lnTo>
                  <a:pt x="2" y="13949"/>
                </a:lnTo>
                <a:lnTo>
                  <a:pt x="1" y="13976"/>
                </a:lnTo>
                <a:lnTo>
                  <a:pt x="2" y="14003"/>
                </a:lnTo>
                <a:lnTo>
                  <a:pt x="3" y="14031"/>
                </a:lnTo>
                <a:lnTo>
                  <a:pt x="4" y="14059"/>
                </a:lnTo>
                <a:lnTo>
                  <a:pt x="5" y="14087"/>
                </a:lnTo>
                <a:lnTo>
                  <a:pt x="6" y="14097"/>
                </a:lnTo>
                <a:lnTo>
                  <a:pt x="8" y="14120"/>
                </a:lnTo>
                <a:lnTo>
                  <a:pt x="11" y="14142"/>
                </a:lnTo>
                <a:lnTo>
                  <a:pt x="13" y="14165"/>
                </a:lnTo>
                <a:lnTo>
                  <a:pt x="16" y="14188"/>
                </a:lnTo>
                <a:lnTo>
                  <a:pt x="19" y="14211"/>
                </a:lnTo>
                <a:lnTo>
                  <a:pt x="23" y="14233"/>
                </a:lnTo>
                <a:lnTo>
                  <a:pt x="27" y="14256"/>
                </a:lnTo>
                <a:lnTo>
                  <a:pt x="31" y="14278"/>
                </a:lnTo>
                <a:lnTo>
                  <a:pt x="67" y="14419"/>
                </a:lnTo>
                <a:lnTo>
                  <a:pt x="118" y="14555"/>
                </a:lnTo>
                <a:lnTo>
                  <a:pt x="180" y="14686"/>
                </a:lnTo>
                <a:lnTo>
                  <a:pt x="255" y="14811"/>
                </a:lnTo>
                <a:lnTo>
                  <a:pt x="344" y="14932"/>
                </a:lnTo>
                <a:lnTo>
                  <a:pt x="443" y="15047"/>
                </a:lnTo>
                <a:lnTo>
                  <a:pt x="555" y="15157"/>
                </a:lnTo>
                <a:lnTo>
                  <a:pt x="676" y="15262"/>
                </a:lnTo>
                <a:lnTo>
                  <a:pt x="810" y="15362"/>
                </a:lnTo>
                <a:lnTo>
                  <a:pt x="953" y="15456"/>
                </a:lnTo>
                <a:lnTo>
                  <a:pt x="1107" y="15543"/>
                </a:lnTo>
                <a:lnTo>
                  <a:pt x="1270" y="15626"/>
                </a:lnTo>
                <a:lnTo>
                  <a:pt x="1443" y="15703"/>
                </a:lnTo>
                <a:lnTo>
                  <a:pt x="1625" y="15773"/>
                </a:lnTo>
                <a:lnTo>
                  <a:pt x="1815" y="15838"/>
                </a:lnTo>
                <a:lnTo>
                  <a:pt x="2012" y="15896"/>
                </a:lnTo>
                <a:lnTo>
                  <a:pt x="2218" y="15948"/>
                </a:lnTo>
                <a:lnTo>
                  <a:pt x="2432" y="15994"/>
                </a:lnTo>
                <a:lnTo>
                  <a:pt x="2652" y="16032"/>
                </a:lnTo>
                <a:lnTo>
                  <a:pt x="2880" y="16066"/>
                </a:lnTo>
                <a:lnTo>
                  <a:pt x="3114" y="16091"/>
                </a:lnTo>
                <a:lnTo>
                  <a:pt x="3353" y="16110"/>
                </a:lnTo>
                <a:lnTo>
                  <a:pt x="3597" y="16123"/>
                </a:lnTo>
                <a:lnTo>
                  <a:pt x="3847" y="16128"/>
                </a:lnTo>
                <a:lnTo>
                  <a:pt x="4102" y="16126"/>
                </a:lnTo>
                <a:lnTo>
                  <a:pt x="4362" y="16117"/>
                </a:lnTo>
                <a:lnTo>
                  <a:pt x="4625" y="16101"/>
                </a:lnTo>
                <a:lnTo>
                  <a:pt x="4892" y="16077"/>
                </a:lnTo>
                <a:lnTo>
                  <a:pt x="5162" y="16046"/>
                </a:lnTo>
                <a:lnTo>
                  <a:pt x="5436" y="16007"/>
                </a:lnTo>
                <a:lnTo>
                  <a:pt x="5711" y="15961"/>
                </a:lnTo>
                <a:lnTo>
                  <a:pt x="5989" y="15906"/>
                </a:lnTo>
                <a:lnTo>
                  <a:pt x="6253" y="15848"/>
                </a:lnTo>
                <a:lnTo>
                  <a:pt x="6513" y="15783"/>
                </a:lnTo>
                <a:lnTo>
                  <a:pt x="6767" y="15714"/>
                </a:lnTo>
                <a:lnTo>
                  <a:pt x="7017" y="15638"/>
                </a:lnTo>
                <a:lnTo>
                  <a:pt x="7260" y="15557"/>
                </a:lnTo>
                <a:lnTo>
                  <a:pt x="7499" y="15473"/>
                </a:lnTo>
                <a:lnTo>
                  <a:pt x="7731" y="15383"/>
                </a:lnTo>
                <a:lnTo>
                  <a:pt x="7957" y="15288"/>
                </a:lnTo>
                <a:lnTo>
                  <a:pt x="8176" y="15190"/>
                </a:lnTo>
                <a:lnTo>
                  <a:pt x="8389" y="15088"/>
                </a:lnTo>
                <a:lnTo>
                  <a:pt x="8595" y="14981"/>
                </a:lnTo>
                <a:lnTo>
                  <a:pt x="8793" y="14871"/>
                </a:lnTo>
                <a:lnTo>
                  <a:pt x="8984" y="14757"/>
                </a:lnTo>
                <a:lnTo>
                  <a:pt x="9168" y="14641"/>
                </a:lnTo>
                <a:lnTo>
                  <a:pt x="9343" y="14521"/>
                </a:lnTo>
                <a:lnTo>
                  <a:pt x="9510" y="14399"/>
                </a:lnTo>
                <a:lnTo>
                  <a:pt x="9668" y="14274"/>
                </a:lnTo>
                <a:lnTo>
                  <a:pt x="9817" y="14147"/>
                </a:lnTo>
                <a:lnTo>
                  <a:pt x="9958" y="14017"/>
                </a:lnTo>
                <a:lnTo>
                  <a:pt x="10088" y="13886"/>
                </a:lnTo>
                <a:lnTo>
                  <a:pt x="10209" y="13753"/>
                </a:lnTo>
                <a:lnTo>
                  <a:pt x="10321" y="13618"/>
                </a:lnTo>
                <a:lnTo>
                  <a:pt x="10422" y="13483"/>
                </a:lnTo>
                <a:lnTo>
                  <a:pt x="10512" y="13346"/>
                </a:lnTo>
                <a:lnTo>
                  <a:pt x="10593" y="13208"/>
                </a:lnTo>
                <a:lnTo>
                  <a:pt x="10662" y="13070"/>
                </a:lnTo>
                <a:lnTo>
                  <a:pt x="10719" y="12931"/>
                </a:lnTo>
                <a:lnTo>
                  <a:pt x="10766" y="12792"/>
                </a:lnTo>
                <a:lnTo>
                  <a:pt x="10801" y="12652"/>
                </a:lnTo>
                <a:lnTo>
                  <a:pt x="10824" y="12513"/>
                </a:lnTo>
                <a:lnTo>
                  <a:pt x="10834" y="12375"/>
                </a:lnTo>
                <a:lnTo>
                  <a:pt x="10832" y="12237"/>
                </a:lnTo>
                <a:lnTo>
                  <a:pt x="10836" y="12237"/>
                </a:lnTo>
                <a:lnTo>
                  <a:pt x="10836" y="9505"/>
                </a:lnTo>
                <a:lnTo>
                  <a:pt x="10830" y="9641"/>
                </a:lnTo>
                <a:lnTo>
                  <a:pt x="10813" y="9777"/>
                </a:lnTo>
                <a:lnTo>
                  <a:pt x="10784" y="9914"/>
                </a:lnTo>
                <a:lnTo>
                  <a:pt x="10744" y="10050"/>
                </a:lnTo>
                <a:lnTo>
                  <a:pt x="10692" y="10186"/>
                </a:lnTo>
                <a:lnTo>
                  <a:pt x="10630" y="10322"/>
                </a:lnTo>
                <a:lnTo>
                  <a:pt x="10557" y="10457"/>
                </a:lnTo>
                <a:lnTo>
                  <a:pt x="10473" y="10592"/>
                </a:lnTo>
                <a:lnTo>
                  <a:pt x="10379" y="10726"/>
                </a:lnTo>
                <a:lnTo>
                  <a:pt x="10275" y="10858"/>
                </a:lnTo>
                <a:lnTo>
                  <a:pt x="10163" y="10990"/>
                </a:lnTo>
                <a:lnTo>
                  <a:pt x="10039" y="11120"/>
                </a:lnTo>
                <a:lnTo>
                  <a:pt x="9908" y="11248"/>
                </a:lnTo>
                <a:lnTo>
                  <a:pt x="9767" y="11374"/>
                </a:lnTo>
                <a:lnTo>
                  <a:pt x="9617" y="11498"/>
                </a:lnTo>
                <a:lnTo>
                  <a:pt x="9460" y="11620"/>
                </a:lnTo>
                <a:lnTo>
                  <a:pt x="9294" y="11740"/>
                </a:lnTo>
                <a:lnTo>
                  <a:pt x="9120" y="11856"/>
                </a:lnTo>
                <a:lnTo>
                  <a:pt x="8938" y="11970"/>
                </a:lnTo>
                <a:lnTo>
                  <a:pt x="8748" y="12081"/>
                </a:lnTo>
                <a:lnTo>
                  <a:pt x="8552" y="12188"/>
                </a:lnTo>
                <a:lnTo>
                  <a:pt x="8349" y="12292"/>
                </a:lnTo>
                <a:lnTo>
                  <a:pt x="8139" y="12391"/>
                </a:lnTo>
                <a:lnTo>
                  <a:pt x="7922" y="12487"/>
                </a:lnTo>
                <a:lnTo>
                  <a:pt x="7700" y="12579"/>
                </a:lnTo>
                <a:lnTo>
                  <a:pt x="7471" y="12667"/>
                </a:lnTo>
                <a:lnTo>
                  <a:pt x="7237" y="12749"/>
                </a:lnTo>
                <a:lnTo>
                  <a:pt x="6998" y="12828"/>
                </a:lnTo>
                <a:lnTo>
                  <a:pt x="6753" y="12901"/>
                </a:lnTo>
                <a:lnTo>
                  <a:pt x="6503" y="12969"/>
                </a:lnTo>
                <a:lnTo>
                  <a:pt x="6248" y="13032"/>
                </a:lnTo>
                <a:lnTo>
                  <a:pt x="5989" y="13089"/>
                </a:lnTo>
                <a:close/>
                <a:moveTo>
                  <a:pt x="10829" y="2011"/>
                </a:moveTo>
                <a:lnTo>
                  <a:pt x="10827" y="1990"/>
                </a:lnTo>
                <a:lnTo>
                  <a:pt x="10825" y="1970"/>
                </a:lnTo>
                <a:lnTo>
                  <a:pt x="10823" y="1949"/>
                </a:lnTo>
                <a:lnTo>
                  <a:pt x="10820" y="1930"/>
                </a:lnTo>
                <a:lnTo>
                  <a:pt x="10817" y="1910"/>
                </a:lnTo>
                <a:lnTo>
                  <a:pt x="10814" y="1890"/>
                </a:lnTo>
                <a:lnTo>
                  <a:pt x="10810" y="1870"/>
                </a:lnTo>
                <a:lnTo>
                  <a:pt x="10806" y="1850"/>
                </a:lnTo>
                <a:lnTo>
                  <a:pt x="10770" y="1710"/>
                </a:lnTo>
                <a:lnTo>
                  <a:pt x="10719" y="1573"/>
                </a:lnTo>
                <a:lnTo>
                  <a:pt x="10656" y="1442"/>
                </a:lnTo>
                <a:lnTo>
                  <a:pt x="10581" y="1317"/>
                </a:lnTo>
                <a:lnTo>
                  <a:pt x="10493" y="1196"/>
                </a:lnTo>
                <a:lnTo>
                  <a:pt x="10393" y="1081"/>
                </a:lnTo>
                <a:lnTo>
                  <a:pt x="10282" y="971"/>
                </a:lnTo>
                <a:lnTo>
                  <a:pt x="10160" y="866"/>
                </a:lnTo>
                <a:lnTo>
                  <a:pt x="10026" y="766"/>
                </a:lnTo>
                <a:lnTo>
                  <a:pt x="9883" y="672"/>
                </a:lnTo>
                <a:lnTo>
                  <a:pt x="9729" y="585"/>
                </a:lnTo>
                <a:lnTo>
                  <a:pt x="9566" y="502"/>
                </a:lnTo>
                <a:lnTo>
                  <a:pt x="9393" y="425"/>
                </a:lnTo>
                <a:lnTo>
                  <a:pt x="9211" y="355"/>
                </a:lnTo>
                <a:lnTo>
                  <a:pt x="9021" y="290"/>
                </a:lnTo>
                <a:lnTo>
                  <a:pt x="8824" y="232"/>
                </a:lnTo>
                <a:lnTo>
                  <a:pt x="8618" y="180"/>
                </a:lnTo>
                <a:lnTo>
                  <a:pt x="8404" y="134"/>
                </a:lnTo>
                <a:lnTo>
                  <a:pt x="8184" y="96"/>
                </a:lnTo>
                <a:lnTo>
                  <a:pt x="7956" y="62"/>
                </a:lnTo>
                <a:lnTo>
                  <a:pt x="7723" y="37"/>
                </a:lnTo>
                <a:lnTo>
                  <a:pt x="7483" y="18"/>
                </a:lnTo>
                <a:lnTo>
                  <a:pt x="7239" y="5"/>
                </a:lnTo>
                <a:lnTo>
                  <a:pt x="6989" y="0"/>
                </a:lnTo>
                <a:lnTo>
                  <a:pt x="6734" y="2"/>
                </a:lnTo>
                <a:lnTo>
                  <a:pt x="6474" y="11"/>
                </a:lnTo>
                <a:lnTo>
                  <a:pt x="6211" y="27"/>
                </a:lnTo>
                <a:lnTo>
                  <a:pt x="5944" y="51"/>
                </a:lnTo>
                <a:lnTo>
                  <a:pt x="5674" y="82"/>
                </a:lnTo>
                <a:lnTo>
                  <a:pt x="5400" y="121"/>
                </a:lnTo>
                <a:lnTo>
                  <a:pt x="5125" y="167"/>
                </a:lnTo>
                <a:lnTo>
                  <a:pt x="4847" y="222"/>
                </a:lnTo>
                <a:lnTo>
                  <a:pt x="4587" y="279"/>
                </a:lnTo>
                <a:lnTo>
                  <a:pt x="4331" y="343"/>
                </a:lnTo>
                <a:lnTo>
                  <a:pt x="4080" y="411"/>
                </a:lnTo>
                <a:lnTo>
                  <a:pt x="3834" y="485"/>
                </a:lnTo>
                <a:lnTo>
                  <a:pt x="3594" y="563"/>
                </a:lnTo>
                <a:lnTo>
                  <a:pt x="3359" y="647"/>
                </a:lnTo>
                <a:lnTo>
                  <a:pt x="3130" y="735"/>
                </a:lnTo>
                <a:lnTo>
                  <a:pt x="2906" y="828"/>
                </a:lnTo>
                <a:lnTo>
                  <a:pt x="2689" y="923"/>
                </a:lnTo>
                <a:lnTo>
                  <a:pt x="2479" y="1024"/>
                </a:lnTo>
                <a:lnTo>
                  <a:pt x="2275" y="1128"/>
                </a:lnTo>
                <a:lnTo>
                  <a:pt x="2078" y="1236"/>
                </a:lnTo>
                <a:lnTo>
                  <a:pt x="1888" y="1347"/>
                </a:lnTo>
                <a:lnTo>
                  <a:pt x="1706" y="1462"/>
                </a:lnTo>
                <a:lnTo>
                  <a:pt x="1531" y="1579"/>
                </a:lnTo>
                <a:lnTo>
                  <a:pt x="1365" y="1698"/>
                </a:lnTo>
                <a:lnTo>
                  <a:pt x="1208" y="1820"/>
                </a:lnTo>
                <a:lnTo>
                  <a:pt x="1058" y="1945"/>
                </a:lnTo>
                <a:lnTo>
                  <a:pt x="917" y="2072"/>
                </a:lnTo>
                <a:lnTo>
                  <a:pt x="786" y="2201"/>
                </a:lnTo>
                <a:lnTo>
                  <a:pt x="663" y="2332"/>
                </a:lnTo>
                <a:lnTo>
                  <a:pt x="551" y="2464"/>
                </a:lnTo>
                <a:lnTo>
                  <a:pt x="447" y="2598"/>
                </a:lnTo>
                <a:lnTo>
                  <a:pt x="354" y="2732"/>
                </a:lnTo>
                <a:lnTo>
                  <a:pt x="271" y="2868"/>
                </a:lnTo>
                <a:lnTo>
                  <a:pt x="199" y="3004"/>
                </a:lnTo>
                <a:lnTo>
                  <a:pt x="138" y="3141"/>
                </a:lnTo>
                <a:lnTo>
                  <a:pt x="87" y="3277"/>
                </a:lnTo>
                <a:lnTo>
                  <a:pt x="48" y="3415"/>
                </a:lnTo>
                <a:lnTo>
                  <a:pt x="20" y="3552"/>
                </a:lnTo>
                <a:lnTo>
                  <a:pt x="5" y="3688"/>
                </a:lnTo>
                <a:lnTo>
                  <a:pt x="1" y="3825"/>
                </a:lnTo>
                <a:lnTo>
                  <a:pt x="0" y="3825"/>
                </a:lnTo>
                <a:lnTo>
                  <a:pt x="5" y="6502"/>
                </a:lnTo>
                <a:lnTo>
                  <a:pt x="3" y="6530"/>
                </a:lnTo>
                <a:lnTo>
                  <a:pt x="2" y="6557"/>
                </a:lnTo>
                <a:lnTo>
                  <a:pt x="2" y="6585"/>
                </a:lnTo>
                <a:lnTo>
                  <a:pt x="1" y="6612"/>
                </a:lnTo>
                <a:lnTo>
                  <a:pt x="2" y="6640"/>
                </a:lnTo>
                <a:lnTo>
                  <a:pt x="3" y="6668"/>
                </a:lnTo>
                <a:lnTo>
                  <a:pt x="4" y="6695"/>
                </a:lnTo>
                <a:lnTo>
                  <a:pt x="5" y="6723"/>
                </a:lnTo>
                <a:lnTo>
                  <a:pt x="6" y="6733"/>
                </a:lnTo>
                <a:lnTo>
                  <a:pt x="8" y="6756"/>
                </a:lnTo>
                <a:lnTo>
                  <a:pt x="11" y="6779"/>
                </a:lnTo>
                <a:lnTo>
                  <a:pt x="13" y="6801"/>
                </a:lnTo>
                <a:lnTo>
                  <a:pt x="16" y="6824"/>
                </a:lnTo>
                <a:lnTo>
                  <a:pt x="19" y="6846"/>
                </a:lnTo>
                <a:lnTo>
                  <a:pt x="23" y="6870"/>
                </a:lnTo>
                <a:lnTo>
                  <a:pt x="27" y="6892"/>
                </a:lnTo>
                <a:lnTo>
                  <a:pt x="31" y="6915"/>
                </a:lnTo>
                <a:lnTo>
                  <a:pt x="67" y="7055"/>
                </a:lnTo>
                <a:lnTo>
                  <a:pt x="118" y="7191"/>
                </a:lnTo>
                <a:lnTo>
                  <a:pt x="180" y="7321"/>
                </a:lnTo>
                <a:lnTo>
                  <a:pt x="255" y="7447"/>
                </a:lnTo>
                <a:lnTo>
                  <a:pt x="344" y="7568"/>
                </a:lnTo>
                <a:lnTo>
                  <a:pt x="443" y="7683"/>
                </a:lnTo>
                <a:lnTo>
                  <a:pt x="555" y="7794"/>
                </a:lnTo>
                <a:lnTo>
                  <a:pt x="676" y="7899"/>
                </a:lnTo>
                <a:lnTo>
                  <a:pt x="810" y="7998"/>
                </a:lnTo>
                <a:lnTo>
                  <a:pt x="953" y="8091"/>
                </a:lnTo>
                <a:lnTo>
                  <a:pt x="1107" y="8180"/>
                </a:lnTo>
                <a:lnTo>
                  <a:pt x="1270" y="8263"/>
                </a:lnTo>
                <a:lnTo>
                  <a:pt x="1443" y="8339"/>
                </a:lnTo>
                <a:lnTo>
                  <a:pt x="1625" y="8410"/>
                </a:lnTo>
                <a:lnTo>
                  <a:pt x="1815" y="8474"/>
                </a:lnTo>
                <a:lnTo>
                  <a:pt x="2012" y="8532"/>
                </a:lnTo>
                <a:lnTo>
                  <a:pt x="2218" y="8584"/>
                </a:lnTo>
                <a:lnTo>
                  <a:pt x="2432" y="8629"/>
                </a:lnTo>
                <a:lnTo>
                  <a:pt x="2652" y="8669"/>
                </a:lnTo>
                <a:lnTo>
                  <a:pt x="2880" y="8701"/>
                </a:lnTo>
                <a:lnTo>
                  <a:pt x="3114" y="8727"/>
                </a:lnTo>
                <a:lnTo>
                  <a:pt x="3353" y="8746"/>
                </a:lnTo>
                <a:lnTo>
                  <a:pt x="3597" y="8759"/>
                </a:lnTo>
                <a:lnTo>
                  <a:pt x="3847" y="8765"/>
                </a:lnTo>
                <a:lnTo>
                  <a:pt x="4102" y="8763"/>
                </a:lnTo>
                <a:lnTo>
                  <a:pt x="4362" y="8753"/>
                </a:lnTo>
                <a:lnTo>
                  <a:pt x="4625" y="8737"/>
                </a:lnTo>
                <a:lnTo>
                  <a:pt x="4892" y="8713"/>
                </a:lnTo>
                <a:lnTo>
                  <a:pt x="5162" y="8682"/>
                </a:lnTo>
                <a:lnTo>
                  <a:pt x="5436" y="8644"/>
                </a:lnTo>
                <a:lnTo>
                  <a:pt x="5711" y="8597"/>
                </a:lnTo>
                <a:lnTo>
                  <a:pt x="5989" y="8543"/>
                </a:lnTo>
                <a:lnTo>
                  <a:pt x="6253" y="8484"/>
                </a:lnTo>
                <a:lnTo>
                  <a:pt x="6513" y="8420"/>
                </a:lnTo>
                <a:lnTo>
                  <a:pt x="6767" y="8350"/>
                </a:lnTo>
                <a:lnTo>
                  <a:pt x="7017" y="8275"/>
                </a:lnTo>
                <a:lnTo>
                  <a:pt x="7260" y="8194"/>
                </a:lnTo>
                <a:lnTo>
                  <a:pt x="7499" y="8109"/>
                </a:lnTo>
                <a:lnTo>
                  <a:pt x="7731" y="8020"/>
                </a:lnTo>
                <a:lnTo>
                  <a:pt x="7957" y="7925"/>
                </a:lnTo>
                <a:lnTo>
                  <a:pt x="8176" y="7826"/>
                </a:lnTo>
                <a:lnTo>
                  <a:pt x="8389" y="7723"/>
                </a:lnTo>
                <a:lnTo>
                  <a:pt x="8595" y="7617"/>
                </a:lnTo>
                <a:lnTo>
                  <a:pt x="8793" y="7508"/>
                </a:lnTo>
                <a:lnTo>
                  <a:pt x="8984" y="7394"/>
                </a:lnTo>
                <a:lnTo>
                  <a:pt x="9168" y="7277"/>
                </a:lnTo>
                <a:lnTo>
                  <a:pt x="9343" y="7158"/>
                </a:lnTo>
                <a:lnTo>
                  <a:pt x="9510" y="7035"/>
                </a:lnTo>
                <a:lnTo>
                  <a:pt x="9668" y="6910"/>
                </a:lnTo>
                <a:lnTo>
                  <a:pt x="9817" y="6783"/>
                </a:lnTo>
                <a:lnTo>
                  <a:pt x="9958" y="6654"/>
                </a:lnTo>
                <a:lnTo>
                  <a:pt x="10088" y="6523"/>
                </a:lnTo>
                <a:lnTo>
                  <a:pt x="10209" y="6390"/>
                </a:lnTo>
                <a:lnTo>
                  <a:pt x="10321" y="6255"/>
                </a:lnTo>
                <a:lnTo>
                  <a:pt x="10422" y="6119"/>
                </a:lnTo>
                <a:lnTo>
                  <a:pt x="10512" y="5982"/>
                </a:lnTo>
                <a:lnTo>
                  <a:pt x="10593" y="5844"/>
                </a:lnTo>
                <a:lnTo>
                  <a:pt x="10662" y="5706"/>
                </a:lnTo>
                <a:lnTo>
                  <a:pt x="10719" y="5567"/>
                </a:lnTo>
                <a:lnTo>
                  <a:pt x="10766" y="5428"/>
                </a:lnTo>
                <a:lnTo>
                  <a:pt x="10801" y="5289"/>
                </a:lnTo>
                <a:lnTo>
                  <a:pt x="10824" y="5150"/>
                </a:lnTo>
                <a:lnTo>
                  <a:pt x="10834" y="5012"/>
                </a:lnTo>
                <a:lnTo>
                  <a:pt x="10832" y="4874"/>
                </a:lnTo>
                <a:lnTo>
                  <a:pt x="10836" y="4869"/>
                </a:lnTo>
                <a:lnTo>
                  <a:pt x="10836" y="2142"/>
                </a:lnTo>
                <a:lnTo>
                  <a:pt x="10836" y="2132"/>
                </a:lnTo>
                <a:lnTo>
                  <a:pt x="10836" y="2011"/>
                </a:lnTo>
                <a:lnTo>
                  <a:pt x="10829" y="2011"/>
                </a:lnTo>
                <a:close/>
                <a:moveTo>
                  <a:pt x="5989" y="9410"/>
                </a:moveTo>
                <a:lnTo>
                  <a:pt x="5711" y="9464"/>
                </a:lnTo>
                <a:lnTo>
                  <a:pt x="5436" y="9510"/>
                </a:lnTo>
                <a:lnTo>
                  <a:pt x="5162" y="9549"/>
                </a:lnTo>
                <a:lnTo>
                  <a:pt x="4892" y="9580"/>
                </a:lnTo>
                <a:lnTo>
                  <a:pt x="4625" y="9604"/>
                </a:lnTo>
                <a:lnTo>
                  <a:pt x="4362" y="9620"/>
                </a:lnTo>
                <a:lnTo>
                  <a:pt x="4102" y="9629"/>
                </a:lnTo>
                <a:lnTo>
                  <a:pt x="3847" y="9631"/>
                </a:lnTo>
                <a:lnTo>
                  <a:pt x="3598" y="9625"/>
                </a:lnTo>
                <a:lnTo>
                  <a:pt x="3353" y="9613"/>
                </a:lnTo>
                <a:lnTo>
                  <a:pt x="3114" y="9594"/>
                </a:lnTo>
                <a:lnTo>
                  <a:pt x="2880" y="9569"/>
                </a:lnTo>
                <a:lnTo>
                  <a:pt x="2652" y="9536"/>
                </a:lnTo>
                <a:lnTo>
                  <a:pt x="2432" y="9496"/>
                </a:lnTo>
                <a:lnTo>
                  <a:pt x="2218" y="9451"/>
                </a:lnTo>
                <a:lnTo>
                  <a:pt x="2012" y="9400"/>
                </a:lnTo>
                <a:lnTo>
                  <a:pt x="1815" y="9341"/>
                </a:lnTo>
                <a:lnTo>
                  <a:pt x="1625" y="9277"/>
                </a:lnTo>
                <a:lnTo>
                  <a:pt x="1443" y="9206"/>
                </a:lnTo>
                <a:lnTo>
                  <a:pt x="1270" y="9129"/>
                </a:lnTo>
                <a:lnTo>
                  <a:pt x="1107" y="9047"/>
                </a:lnTo>
                <a:lnTo>
                  <a:pt x="953" y="8959"/>
                </a:lnTo>
                <a:lnTo>
                  <a:pt x="810" y="8865"/>
                </a:lnTo>
                <a:lnTo>
                  <a:pt x="676" y="8766"/>
                </a:lnTo>
                <a:lnTo>
                  <a:pt x="555" y="8661"/>
                </a:lnTo>
                <a:lnTo>
                  <a:pt x="443" y="8551"/>
                </a:lnTo>
                <a:lnTo>
                  <a:pt x="344" y="8435"/>
                </a:lnTo>
                <a:lnTo>
                  <a:pt x="255" y="8314"/>
                </a:lnTo>
                <a:lnTo>
                  <a:pt x="180" y="8188"/>
                </a:lnTo>
                <a:lnTo>
                  <a:pt x="118" y="8058"/>
                </a:lnTo>
                <a:lnTo>
                  <a:pt x="67" y="7922"/>
                </a:lnTo>
                <a:lnTo>
                  <a:pt x="31" y="7782"/>
                </a:lnTo>
                <a:lnTo>
                  <a:pt x="24" y="7747"/>
                </a:lnTo>
                <a:lnTo>
                  <a:pt x="18" y="7713"/>
                </a:lnTo>
                <a:lnTo>
                  <a:pt x="13" y="7680"/>
                </a:lnTo>
                <a:lnTo>
                  <a:pt x="9" y="7646"/>
                </a:lnTo>
                <a:lnTo>
                  <a:pt x="6" y="7611"/>
                </a:lnTo>
                <a:lnTo>
                  <a:pt x="4" y="7578"/>
                </a:lnTo>
                <a:lnTo>
                  <a:pt x="2" y="7544"/>
                </a:lnTo>
                <a:lnTo>
                  <a:pt x="1" y="7510"/>
                </a:lnTo>
                <a:lnTo>
                  <a:pt x="0" y="7510"/>
                </a:lnTo>
                <a:lnTo>
                  <a:pt x="5" y="10186"/>
                </a:lnTo>
                <a:lnTo>
                  <a:pt x="3" y="10213"/>
                </a:lnTo>
                <a:lnTo>
                  <a:pt x="2" y="10239"/>
                </a:lnTo>
                <a:lnTo>
                  <a:pt x="2" y="10266"/>
                </a:lnTo>
                <a:lnTo>
                  <a:pt x="1" y="10295"/>
                </a:lnTo>
                <a:lnTo>
                  <a:pt x="2" y="10322"/>
                </a:lnTo>
                <a:lnTo>
                  <a:pt x="3" y="10349"/>
                </a:lnTo>
                <a:lnTo>
                  <a:pt x="4" y="10376"/>
                </a:lnTo>
                <a:lnTo>
                  <a:pt x="5" y="10403"/>
                </a:lnTo>
                <a:lnTo>
                  <a:pt x="6" y="10418"/>
                </a:lnTo>
                <a:lnTo>
                  <a:pt x="8" y="10441"/>
                </a:lnTo>
                <a:lnTo>
                  <a:pt x="11" y="10463"/>
                </a:lnTo>
                <a:lnTo>
                  <a:pt x="13" y="10486"/>
                </a:lnTo>
                <a:lnTo>
                  <a:pt x="16" y="10508"/>
                </a:lnTo>
                <a:lnTo>
                  <a:pt x="19" y="10532"/>
                </a:lnTo>
                <a:lnTo>
                  <a:pt x="23" y="10554"/>
                </a:lnTo>
                <a:lnTo>
                  <a:pt x="27" y="10577"/>
                </a:lnTo>
                <a:lnTo>
                  <a:pt x="31" y="10599"/>
                </a:lnTo>
                <a:lnTo>
                  <a:pt x="67" y="10739"/>
                </a:lnTo>
                <a:lnTo>
                  <a:pt x="118" y="10874"/>
                </a:lnTo>
                <a:lnTo>
                  <a:pt x="180" y="11004"/>
                </a:lnTo>
                <a:lnTo>
                  <a:pt x="255" y="11130"/>
                </a:lnTo>
                <a:lnTo>
                  <a:pt x="344" y="11250"/>
                </a:lnTo>
                <a:lnTo>
                  <a:pt x="443" y="11366"/>
                </a:lnTo>
                <a:lnTo>
                  <a:pt x="555" y="11476"/>
                </a:lnTo>
                <a:lnTo>
                  <a:pt x="676" y="11581"/>
                </a:lnTo>
                <a:lnTo>
                  <a:pt x="810" y="11680"/>
                </a:lnTo>
                <a:lnTo>
                  <a:pt x="953" y="11773"/>
                </a:lnTo>
                <a:lnTo>
                  <a:pt x="1107" y="11862"/>
                </a:lnTo>
                <a:lnTo>
                  <a:pt x="1270" y="11944"/>
                </a:lnTo>
                <a:lnTo>
                  <a:pt x="1443" y="12020"/>
                </a:lnTo>
                <a:lnTo>
                  <a:pt x="1625" y="12091"/>
                </a:lnTo>
                <a:lnTo>
                  <a:pt x="1815" y="12155"/>
                </a:lnTo>
                <a:lnTo>
                  <a:pt x="2012" y="12214"/>
                </a:lnTo>
                <a:lnTo>
                  <a:pt x="2218" y="12266"/>
                </a:lnTo>
                <a:lnTo>
                  <a:pt x="2432" y="12312"/>
                </a:lnTo>
                <a:lnTo>
                  <a:pt x="2652" y="12351"/>
                </a:lnTo>
                <a:lnTo>
                  <a:pt x="2880" y="12383"/>
                </a:lnTo>
                <a:lnTo>
                  <a:pt x="3114" y="12409"/>
                </a:lnTo>
                <a:lnTo>
                  <a:pt x="3353" y="12429"/>
                </a:lnTo>
                <a:lnTo>
                  <a:pt x="3597" y="12441"/>
                </a:lnTo>
                <a:lnTo>
                  <a:pt x="3847" y="12446"/>
                </a:lnTo>
                <a:lnTo>
                  <a:pt x="4102" y="12444"/>
                </a:lnTo>
                <a:lnTo>
                  <a:pt x="4362" y="12435"/>
                </a:lnTo>
                <a:lnTo>
                  <a:pt x="4625" y="12418"/>
                </a:lnTo>
                <a:lnTo>
                  <a:pt x="4892" y="12394"/>
                </a:lnTo>
                <a:lnTo>
                  <a:pt x="5162" y="12363"/>
                </a:lnTo>
                <a:lnTo>
                  <a:pt x="5436" y="12324"/>
                </a:lnTo>
                <a:lnTo>
                  <a:pt x="5711" y="12276"/>
                </a:lnTo>
                <a:lnTo>
                  <a:pt x="5989" y="12222"/>
                </a:lnTo>
                <a:lnTo>
                  <a:pt x="6253" y="12164"/>
                </a:lnTo>
                <a:lnTo>
                  <a:pt x="6513" y="12100"/>
                </a:lnTo>
                <a:lnTo>
                  <a:pt x="6767" y="12030"/>
                </a:lnTo>
                <a:lnTo>
                  <a:pt x="7017" y="11956"/>
                </a:lnTo>
                <a:lnTo>
                  <a:pt x="7260" y="11875"/>
                </a:lnTo>
                <a:lnTo>
                  <a:pt x="7499" y="11791"/>
                </a:lnTo>
                <a:lnTo>
                  <a:pt x="7731" y="11701"/>
                </a:lnTo>
                <a:lnTo>
                  <a:pt x="7957" y="11606"/>
                </a:lnTo>
                <a:lnTo>
                  <a:pt x="8176" y="11507"/>
                </a:lnTo>
                <a:lnTo>
                  <a:pt x="8389" y="11406"/>
                </a:lnTo>
                <a:lnTo>
                  <a:pt x="8595" y="11299"/>
                </a:lnTo>
                <a:lnTo>
                  <a:pt x="8793" y="11189"/>
                </a:lnTo>
                <a:lnTo>
                  <a:pt x="8984" y="11075"/>
                </a:lnTo>
                <a:lnTo>
                  <a:pt x="9168" y="10959"/>
                </a:lnTo>
                <a:lnTo>
                  <a:pt x="9343" y="10839"/>
                </a:lnTo>
                <a:lnTo>
                  <a:pt x="9510" y="10716"/>
                </a:lnTo>
                <a:lnTo>
                  <a:pt x="9668" y="10591"/>
                </a:lnTo>
                <a:lnTo>
                  <a:pt x="9817" y="10464"/>
                </a:lnTo>
                <a:lnTo>
                  <a:pt x="9958" y="10334"/>
                </a:lnTo>
                <a:lnTo>
                  <a:pt x="10088" y="10203"/>
                </a:lnTo>
                <a:lnTo>
                  <a:pt x="10209" y="10070"/>
                </a:lnTo>
                <a:lnTo>
                  <a:pt x="10321" y="9935"/>
                </a:lnTo>
                <a:lnTo>
                  <a:pt x="10422" y="9799"/>
                </a:lnTo>
                <a:lnTo>
                  <a:pt x="10512" y="9662"/>
                </a:lnTo>
                <a:lnTo>
                  <a:pt x="10593" y="9525"/>
                </a:lnTo>
                <a:lnTo>
                  <a:pt x="10662" y="9385"/>
                </a:lnTo>
                <a:lnTo>
                  <a:pt x="10719" y="9246"/>
                </a:lnTo>
                <a:lnTo>
                  <a:pt x="10766" y="9107"/>
                </a:lnTo>
                <a:lnTo>
                  <a:pt x="10801" y="8968"/>
                </a:lnTo>
                <a:lnTo>
                  <a:pt x="10824" y="8829"/>
                </a:lnTo>
                <a:lnTo>
                  <a:pt x="10834" y="8691"/>
                </a:lnTo>
                <a:lnTo>
                  <a:pt x="10832" y="8553"/>
                </a:lnTo>
                <a:lnTo>
                  <a:pt x="10836" y="8553"/>
                </a:lnTo>
                <a:lnTo>
                  <a:pt x="10836" y="5821"/>
                </a:lnTo>
                <a:lnTo>
                  <a:pt x="10830" y="5957"/>
                </a:lnTo>
                <a:lnTo>
                  <a:pt x="10813" y="6093"/>
                </a:lnTo>
                <a:lnTo>
                  <a:pt x="10784" y="6230"/>
                </a:lnTo>
                <a:lnTo>
                  <a:pt x="10744" y="6367"/>
                </a:lnTo>
                <a:lnTo>
                  <a:pt x="10692" y="6504"/>
                </a:lnTo>
                <a:lnTo>
                  <a:pt x="10630" y="6640"/>
                </a:lnTo>
                <a:lnTo>
                  <a:pt x="10557" y="6775"/>
                </a:lnTo>
                <a:lnTo>
                  <a:pt x="10473" y="6910"/>
                </a:lnTo>
                <a:lnTo>
                  <a:pt x="10379" y="7044"/>
                </a:lnTo>
                <a:lnTo>
                  <a:pt x="10275" y="7177"/>
                </a:lnTo>
                <a:lnTo>
                  <a:pt x="10163" y="7308"/>
                </a:lnTo>
                <a:lnTo>
                  <a:pt x="10039" y="7438"/>
                </a:lnTo>
                <a:lnTo>
                  <a:pt x="9908" y="7566"/>
                </a:lnTo>
                <a:lnTo>
                  <a:pt x="9767" y="7693"/>
                </a:lnTo>
                <a:lnTo>
                  <a:pt x="9617" y="7817"/>
                </a:lnTo>
                <a:lnTo>
                  <a:pt x="9460" y="7939"/>
                </a:lnTo>
                <a:lnTo>
                  <a:pt x="9294" y="8058"/>
                </a:lnTo>
                <a:lnTo>
                  <a:pt x="9120" y="8175"/>
                </a:lnTo>
                <a:lnTo>
                  <a:pt x="8938" y="8289"/>
                </a:lnTo>
                <a:lnTo>
                  <a:pt x="8748" y="8399"/>
                </a:lnTo>
                <a:lnTo>
                  <a:pt x="8552" y="8507"/>
                </a:lnTo>
                <a:lnTo>
                  <a:pt x="8349" y="8609"/>
                </a:lnTo>
                <a:lnTo>
                  <a:pt x="8139" y="8710"/>
                </a:lnTo>
                <a:lnTo>
                  <a:pt x="7922" y="8806"/>
                </a:lnTo>
                <a:lnTo>
                  <a:pt x="7700" y="8898"/>
                </a:lnTo>
                <a:lnTo>
                  <a:pt x="7471" y="8985"/>
                </a:lnTo>
                <a:lnTo>
                  <a:pt x="7237" y="9069"/>
                </a:lnTo>
                <a:lnTo>
                  <a:pt x="6998" y="9147"/>
                </a:lnTo>
                <a:lnTo>
                  <a:pt x="6753" y="9220"/>
                </a:lnTo>
                <a:lnTo>
                  <a:pt x="6503" y="9289"/>
                </a:lnTo>
                <a:lnTo>
                  <a:pt x="6248" y="9352"/>
                </a:lnTo>
                <a:lnTo>
                  <a:pt x="5989" y="9410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2" name="Freeform 61">
            <a:extLst>
              <a:ext uri="{FF2B5EF4-FFF2-40B4-BE49-F238E27FC236}">
                <a16:creationId xmlns:a16="http://schemas.microsoft.com/office/drawing/2014/main" id="{4FCE6AA2-DD0E-27C5-1DAF-D0E23248214B}"/>
              </a:ext>
            </a:extLst>
          </p:cNvPr>
          <p:cNvSpPr>
            <a:spLocks noEditPoints="1"/>
          </p:cNvSpPr>
          <p:nvPr/>
        </p:nvSpPr>
        <p:spPr bwMode="auto">
          <a:xfrm rot="1771258">
            <a:off x="4564063" y="4764088"/>
            <a:ext cx="455612" cy="574675"/>
          </a:xfrm>
          <a:custGeom>
            <a:avLst/>
            <a:gdLst>
              <a:gd name="T0" fmla="*/ 2147483647 w 13481"/>
              <a:gd name="T1" fmla="*/ 2147483647 h 16128"/>
              <a:gd name="T2" fmla="*/ 2147483647 w 13481"/>
              <a:gd name="T3" fmla="*/ 2147483647 h 16128"/>
              <a:gd name="T4" fmla="*/ 2147483647 w 13481"/>
              <a:gd name="T5" fmla="*/ 2147483647 h 16128"/>
              <a:gd name="T6" fmla="*/ 2147483647 w 13481"/>
              <a:gd name="T7" fmla="*/ 2147483647 h 16128"/>
              <a:gd name="T8" fmla="*/ 2147483647 w 13481"/>
              <a:gd name="T9" fmla="*/ 2147483647 h 16128"/>
              <a:gd name="T10" fmla="*/ 2147483647 w 13481"/>
              <a:gd name="T11" fmla="*/ 2147483647 h 16128"/>
              <a:gd name="T12" fmla="*/ 2147483647 w 13481"/>
              <a:gd name="T13" fmla="*/ 2147483647 h 16128"/>
              <a:gd name="T14" fmla="*/ 2147483647 w 13481"/>
              <a:gd name="T15" fmla="*/ 2147483647 h 16128"/>
              <a:gd name="T16" fmla="*/ 2147483647 w 13481"/>
              <a:gd name="T17" fmla="*/ 2147483647 h 16128"/>
              <a:gd name="T18" fmla="*/ 2147483647 w 13481"/>
              <a:gd name="T19" fmla="*/ 2147483647 h 16128"/>
              <a:gd name="T20" fmla="*/ 2147483647 w 13481"/>
              <a:gd name="T21" fmla="*/ 2147483647 h 16128"/>
              <a:gd name="T22" fmla="*/ 2147483647 w 13481"/>
              <a:gd name="T23" fmla="*/ 2147483647 h 16128"/>
              <a:gd name="T24" fmla="*/ 2147483647 w 13481"/>
              <a:gd name="T25" fmla="*/ 2147483647 h 16128"/>
              <a:gd name="T26" fmla="*/ 2147483647 w 13481"/>
              <a:gd name="T27" fmla="*/ 2147483647 h 16128"/>
              <a:gd name="T28" fmla="*/ 2147483647 w 13481"/>
              <a:gd name="T29" fmla="*/ 2147483647 h 16128"/>
              <a:gd name="T30" fmla="*/ 2147483647 w 13481"/>
              <a:gd name="T31" fmla="*/ 2147483647 h 16128"/>
              <a:gd name="T32" fmla="*/ 2147483647 w 13481"/>
              <a:gd name="T33" fmla="*/ 2147483647 h 16128"/>
              <a:gd name="T34" fmla="*/ 2147483647 w 13481"/>
              <a:gd name="T35" fmla="*/ 2147483647 h 16128"/>
              <a:gd name="T36" fmla="*/ 2147483647 w 13481"/>
              <a:gd name="T37" fmla="*/ 2147483647 h 16128"/>
              <a:gd name="T38" fmla="*/ 2147483647 w 13481"/>
              <a:gd name="T39" fmla="*/ 2147483647 h 16128"/>
              <a:gd name="T40" fmla="*/ 2147483647 w 13481"/>
              <a:gd name="T41" fmla="*/ 2147483647 h 16128"/>
              <a:gd name="T42" fmla="*/ 2147483647 w 13481"/>
              <a:gd name="T43" fmla="*/ 2147483647 h 16128"/>
              <a:gd name="T44" fmla="*/ 2147483647 w 13481"/>
              <a:gd name="T45" fmla="*/ 2147483647 h 16128"/>
              <a:gd name="T46" fmla="*/ 2147483647 w 13481"/>
              <a:gd name="T47" fmla="*/ 2147483647 h 16128"/>
              <a:gd name="T48" fmla="*/ 2147483647 w 13481"/>
              <a:gd name="T49" fmla="*/ 2147483647 h 16128"/>
              <a:gd name="T50" fmla="*/ 2147483647 w 13481"/>
              <a:gd name="T51" fmla="*/ 2147483647 h 16128"/>
              <a:gd name="T52" fmla="*/ 2147483647 w 13481"/>
              <a:gd name="T53" fmla="*/ 2147483647 h 16128"/>
              <a:gd name="T54" fmla="*/ 2147483647 w 13481"/>
              <a:gd name="T55" fmla="*/ 2147483647 h 16128"/>
              <a:gd name="T56" fmla="*/ 2147483647 w 13481"/>
              <a:gd name="T57" fmla="*/ 2147483647 h 16128"/>
              <a:gd name="T58" fmla="*/ 2147483647 w 13481"/>
              <a:gd name="T59" fmla="*/ 2147483647 h 16128"/>
              <a:gd name="T60" fmla="*/ 2147483647 w 13481"/>
              <a:gd name="T61" fmla="*/ 2147483647 h 16128"/>
              <a:gd name="T62" fmla="*/ 2147483647 w 13481"/>
              <a:gd name="T63" fmla="*/ 2147483647 h 16128"/>
              <a:gd name="T64" fmla="*/ 2147483647 w 13481"/>
              <a:gd name="T65" fmla="*/ 2147483647 h 16128"/>
              <a:gd name="T66" fmla="*/ 2147483647 w 13481"/>
              <a:gd name="T67" fmla="*/ 2147483647 h 16128"/>
              <a:gd name="T68" fmla="*/ 2147483647 w 13481"/>
              <a:gd name="T69" fmla="*/ 2147483647 h 16128"/>
              <a:gd name="T70" fmla="*/ 2147483647 w 13481"/>
              <a:gd name="T71" fmla="*/ 2147483647 h 16128"/>
              <a:gd name="T72" fmla="*/ 2147483647 w 13481"/>
              <a:gd name="T73" fmla="*/ 2147483647 h 16128"/>
              <a:gd name="T74" fmla="*/ 2147483647 w 13481"/>
              <a:gd name="T75" fmla="*/ 2147483647 h 16128"/>
              <a:gd name="T76" fmla="*/ 2147483647 w 13481"/>
              <a:gd name="T77" fmla="*/ 2147483647 h 16128"/>
              <a:gd name="T78" fmla="*/ 2147483647 w 13481"/>
              <a:gd name="T79" fmla="*/ 2147483647 h 16128"/>
              <a:gd name="T80" fmla="*/ 2147483647 w 13481"/>
              <a:gd name="T81" fmla="*/ 2147483647 h 16128"/>
              <a:gd name="T82" fmla="*/ 2147483647 w 13481"/>
              <a:gd name="T83" fmla="*/ 2147483647 h 16128"/>
              <a:gd name="T84" fmla="*/ 2147483647 w 13481"/>
              <a:gd name="T85" fmla="*/ 2147483647 h 16128"/>
              <a:gd name="T86" fmla="*/ 2147483647 w 13481"/>
              <a:gd name="T87" fmla="*/ 2147483647 h 16128"/>
              <a:gd name="T88" fmla="*/ 2147483647 w 13481"/>
              <a:gd name="T89" fmla="*/ 2147483647 h 16128"/>
              <a:gd name="T90" fmla="*/ 2147483647 w 13481"/>
              <a:gd name="T91" fmla="*/ 2147483647 h 16128"/>
              <a:gd name="T92" fmla="*/ 2147483647 w 13481"/>
              <a:gd name="T93" fmla="*/ 2147483647 h 16128"/>
              <a:gd name="T94" fmla="*/ 2147483647 w 13481"/>
              <a:gd name="T95" fmla="*/ 2147483647 h 16128"/>
              <a:gd name="T96" fmla="*/ 2147483647 w 13481"/>
              <a:gd name="T97" fmla="*/ 2147483647 h 16128"/>
              <a:gd name="T98" fmla="*/ 2147483647 w 13481"/>
              <a:gd name="T99" fmla="*/ 2147483647 h 16128"/>
              <a:gd name="T100" fmla="*/ 2147483647 w 13481"/>
              <a:gd name="T101" fmla="*/ 2147483647 h 16128"/>
              <a:gd name="T102" fmla="*/ 2147483647 w 13481"/>
              <a:gd name="T103" fmla="*/ 2147483647 h 16128"/>
              <a:gd name="T104" fmla="*/ 2147483647 w 13481"/>
              <a:gd name="T105" fmla="*/ 2147483647 h 16128"/>
              <a:gd name="T106" fmla="*/ 2147483647 w 13481"/>
              <a:gd name="T107" fmla="*/ 2147483647 h 16128"/>
              <a:gd name="T108" fmla="*/ 2147483647 w 13481"/>
              <a:gd name="T109" fmla="*/ 2147483647 h 16128"/>
              <a:gd name="T110" fmla="*/ 2147483647 w 13481"/>
              <a:gd name="T111" fmla="*/ 2147483647 h 16128"/>
              <a:gd name="T112" fmla="*/ 2147483647 w 13481"/>
              <a:gd name="T113" fmla="*/ 2147483647 h 16128"/>
              <a:gd name="T114" fmla="*/ 2147483647 w 13481"/>
              <a:gd name="T115" fmla="*/ 2147483647 h 16128"/>
              <a:gd name="T116" fmla="*/ 2147483647 w 13481"/>
              <a:gd name="T117" fmla="*/ 2147483647 h 1612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3481"/>
              <a:gd name="T178" fmla="*/ 0 h 16128"/>
              <a:gd name="T179" fmla="*/ 13481 w 13481"/>
              <a:gd name="T180" fmla="*/ 16128 h 1612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3481" h="16128">
                <a:moveTo>
                  <a:pt x="7941" y="4953"/>
                </a:moveTo>
                <a:lnTo>
                  <a:pt x="7914" y="5030"/>
                </a:lnTo>
                <a:lnTo>
                  <a:pt x="7885" y="5104"/>
                </a:lnTo>
                <a:lnTo>
                  <a:pt x="7852" y="5175"/>
                </a:lnTo>
                <a:lnTo>
                  <a:pt x="7818" y="5246"/>
                </a:lnTo>
                <a:lnTo>
                  <a:pt x="7780" y="5313"/>
                </a:lnTo>
                <a:lnTo>
                  <a:pt x="7740" y="5378"/>
                </a:lnTo>
                <a:lnTo>
                  <a:pt x="7699" y="5441"/>
                </a:lnTo>
                <a:lnTo>
                  <a:pt x="7654" y="5502"/>
                </a:lnTo>
                <a:lnTo>
                  <a:pt x="7608" y="5559"/>
                </a:lnTo>
                <a:lnTo>
                  <a:pt x="7560" y="5615"/>
                </a:lnTo>
                <a:lnTo>
                  <a:pt x="7509" y="5667"/>
                </a:lnTo>
                <a:lnTo>
                  <a:pt x="7458" y="5717"/>
                </a:lnTo>
                <a:lnTo>
                  <a:pt x="7404" y="5765"/>
                </a:lnTo>
                <a:lnTo>
                  <a:pt x="7350" y="5809"/>
                </a:lnTo>
                <a:lnTo>
                  <a:pt x="7293" y="5850"/>
                </a:lnTo>
                <a:lnTo>
                  <a:pt x="7235" y="5889"/>
                </a:lnTo>
                <a:lnTo>
                  <a:pt x="7177" y="5924"/>
                </a:lnTo>
                <a:lnTo>
                  <a:pt x="7117" y="5956"/>
                </a:lnTo>
                <a:lnTo>
                  <a:pt x="7056" y="5986"/>
                </a:lnTo>
                <a:lnTo>
                  <a:pt x="6995" y="6012"/>
                </a:lnTo>
                <a:lnTo>
                  <a:pt x="6932" y="6034"/>
                </a:lnTo>
                <a:lnTo>
                  <a:pt x="6869" y="6053"/>
                </a:lnTo>
                <a:lnTo>
                  <a:pt x="6806" y="6069"/>
                </a:lnTo>
                <a:lnTo>
                  <a:pt x="6741" y="6081"/>
                </a:lnTo>
                <a:lnTo>
                  <a:pt x="6677" y="6089"/>
                </a:lnTo>
                <a:lnTo>
                  <a:pt x="6613" y="6094"/>
                </a:lnTo>
                <a:lnTo>
                  <a:pt x="6548" y="6095"/>
                </a:lnTo>
                <a:lnTo>
                  <a:pt x="6482" y="6092"/>
                </a:lnTo>
                <a:lnTo>
                  <a:pt x="6418" y="6086"/>
                </a:lnTo>
                <a:lnTo>
                  <a:pt x="6354" y="6075"/>
                </a:lnTo>
                <a:lnTo>
                  <a:pt x="6289" y="6061"/>
                </a:lnTo>
                <a:lnTo>
                  <a:pt x="6225" y="6042"/>
                </a:lnTo>
                <a:lnTo>
                  <a:pt x="6164" y="6020"/>
                </a:lnTo>
                <a:lnTo>
                  <a:pt x="6103" y="5994"/>
                </a:lnTo>
                <a:lnTo>
                  <a:pt x="6044" y="5963"/>
                </a:lnTo>
                <a:lnTo>
                  <a:pt x="5989" y="5931"/>
                </a:lnTo>
                <a:lnTo>
                  <a:pt x="5935" y="5895"/>
                </a:lnTo>
                <a:lnTo>
                  <a:pt x="5884" y="5855"/>
                </a:lnTo>
                <a:lnTo>
                  <a:pt x="5834" y="5814"/>
                </a:lnTo>
                <a:lnTo>
                  <a:pt x="5787" y="5769"/>
                </a:lnTo>
                <a:lnTo>
                  <a:pt x="5742" y="5721"/>
                </a:lnTo>
                <a:lnTo>
                  <a:pt x="5701" y="5671"/>
                </a:lnTo>
                <a:lnTo>
                  <a:pt x="5661" y="5619"/>
                </a:lnTo>
                <a:lnTo>
                  <a:pt x="5624" y="5563"/>
                </a:lnTo>
                <a:lnTo>
                  <a:pt x="5589" y="5506"/>
                </a:lnTo>
                <a:lnTo>
                  <a:pt x="5557" y="5447"/>
                </a:lnTo>
                <a:lnTo>
                  <a:pt x="5529" y="5386"/>
                </a:lnTo>
                <a:lnTo>
                  <a:pt x="5502" y="5322"/>
                </a:lnTo>
                <a:lnTo>
                  <a:pt x="5478" y="5257"/>
                </a:lnTo>
                <a:lnTo>
                  <a:pt x="5458" y="5190"/>
                </a:lnTo>
                <a:lnTo>
                  <a:pt x="5440" y="5123"/>
                </a:lnTo>
                <a:lnTo>
                  <a:pt x="5425" y="5053"/>
                </a:lnTo>
                <a:lnTo>
                  <a:pt x="5412" y="4982"/>
                </a:lnTo>
                <a:lnTo>
                  <a:pt x="5403" y="4910"/>
                </a:lnTo>
                <a:lnTo>
                  <a:pt x="5397" y="4837"/>
                </a:lnTo>
                <a:lnTo>
                  <a:pt x="5394" y="4763"/>
                </a:lnTo>
                <a:lnTo>
                  <a:pt x="5395" y="4688"/>
                </a:lnTo>
                <a:lnTo>
                  <a:pt x="5398" y="4613"/>
                </a:lnTo>
                <a:lnTo>
                  <a:pt x="5405" y="4537"/>
                </a:lnTo>
                <a:lnTo>
                  <a:pt x="5415" y="4460"/>
                </a:lnTo>
                <a:lnTo>
                  <a:pt x="5429" y="4384"/>
                </a:lnTo>
                <a:lnTo>
                  <a:pt x="5445" y="4306"/>
                </a:lnTo>
                <a:lnTo>
                  <a:pt x="5465" y="4230"/>
                </a:lnTo>
                <a:lnTo>
                  <a:pt x="5489" y="4152"/>
                </a:lnTo>
                <a:lnTo>
                  <a:pt x="5516" y="4075"/>
                </a:lnTo>
                <a:lnTo>
                  <a:pt x="5545" y="4002"/>
                </a:lnTo>
                <a:lnTo>
                  <a:pt x="5577" y="3929"/>
                </a:lnTo>
                <a:lnTo>
                  <a:pt x="5613" y="3859"/>
                </a:lnTo>
                <a:lnTo>
                  <a:pt x="5650" y="3791"/>
                </a:lnTo>
                <a:lnTo>
                  <a:pt x="5689" y="3726"/>
                </a:lnTo>
                <a:lnTo>
                  <a:pt x="5732" y="3662"/>
                </a:lnTo>
                <a:lnTo>
                  <a:pt x="5775" y="3602"/>
                </a:lnTo>
                <a:lnTo>
                  <a:pt x="5822" y="3543"/>
                </a:lnTo>
                <a:lnTo>
                  <a:pt x="5870" y="3488"/>
                </a:lnTo>
                <a:lnTo>
                  <a:pt x="5920" y="3435"/>
                </a:lnTo>
                <a:lnTo>
                  <a:pt x="5972" y="3385"/>
                </a:lnTo>
                <a:lnTo>
                  <a:pt x="6025" y="3337"/>
                </a:lnTo>
                <a:lnTo>
                  <a:pt x="6081" y="3293"/>
                </a:lnTo>
                <a:lnTo>
                  <a:pt x="6136" y="3251"/>
                </a:lnTo>
                <a:lnTo>
                  <a:pt x="6194" y="3212"/>
                </a:lnTo>
                <a:lnTo>
                  <a:pt x="6253" y="3177"/>
                </a:lnTo>
                <a:lnTo>
                  <a:pt x="6312" y="3145"/>
                </a:lnTo>
                <a:lnTo>
                  <a:pt x="6374" y="3116"/>
                </a:lnTo>
                <a:lnTo>
                  <a:pt x="6436" y="3090"/>
                </a:lnTo>
                <a:lnTo>
                  <a:pt x="6497" y="3067"/>
                </a:lnTo>
                <a:lnTo>
                  <a:pt x="6561" y="3048"/>
                </a:lnTo>
                <a:lnTo>
                  <a:pt x="6625" y="3032"/>
                </a:lnTo>
                <a:lnTo>
                  <a:pt x="6688" y="3020"/>
                </a:lnTo>
                <a:lnTo>
                  <a:pt x="6753" y="3012"/>
                </a:lnTo>
                <a:lnTo>
                  <a:pt x="6818" y="3007"/>
                </a:lnTo>
                <a:lnTo>
                  <a:pt x="6883" y="3006"/>
                </a:lnTo>
                <a:lnTo>
                  <a:pt x="6947" y="3008"/>
                </a:lnTo>
                <a:lnTo>
                  <a:pt x="7012" y="3015"/>
                </a:lnTo>
                <a:lnTo>
                  <a:pt x="7077" y="3026"/>
                </a:lnTo>
                <a:lnTo>
                  <a:pt x="7140" y="3040"/>
                </a:lnTo>
                <a:lnTo>
                  <a:pt x="7204" y="3059"/>
                </a:lnTo>
                <a:lnTo>
                  <a:pt x="7267" y="3081"/>
                </a:lnTo>
                <a:lnTo>
                  <a:pt x="7327" y="3108"/>
                </a:lnTo>
                <a:lnTo>
                  <a:pt x="7385" y="3137"/>
                </a:lnTo>
                <a:lnTo>
                  <a:pt x="7442" y="3170"/>
                </a:lnTo>
                <a:lnTo>
                  <a:pt x="7495" y="3206"/>
                </a:lnTo>
                <a:lnTo>
                  <a:pt x="7547" y="3245"/>
                </a:lnTo>
                <a:lnTo>
                  <a:pt x="7596" y="3287"/>
                </a:lnTo>
                <a:lnTo>
                  <a:pt x="7643" y="3332"/>
                </a:lnTo>
                <a:lnTo>
                  <a:pt x="7687" y="3380"/>
                </a:lnTo>
                <a:lnTo>
                  <a:pt x="7730" y="3430"/>
                </a:lnTo>
                <a:lnTo>
                  <a:pt x="7769" y="3483"/>
                </a:lnTo>
                <a:lnTo>
                  <a:pt x="7807" y="3538"/>
                </a:lnTo>
                <a:lnTo>
                  <a:pt x="7841" y="3596"/>
                </a:lnTo>
                <a:lnTo>
                  <a:pt x="7872" y="3655"/>
                </a:lnTo>
                <a:lnTo>
                  <a:pt x="7902" y="3716"/>
                </a:lnTo>
                <a:lnTo>
                  <a:pt x="7928" y="3779"/>
                </a:lnTo>
                <a:lnTo>
                  <a:pt x="7951" y="3845"/>
                </a:lnTo>
                <a:lnTo>
                  <a:pt x="7973" y="3911"/>
                </a:lnTo>
                <a:lnTo>
                  <a:pt x="7991" y="3980"/>
                </a:lnTo>
                <a:lnTo>
                  <a:pt x="8005" y="4049"/>
                </a:lnTo>
                <a:lnTo>
                  <a:pt x="8017" y="4121"/>
                </a:lnTo>
                <a:lnTo>
                  <a:pt x="8026" y="4192"/>
                </a:lnTo>
                <a:lnTo>
                  <a:pt x="8032" y="4266"/>
                </a:lnTo>
                <a:lnTo>
                  <a:pt x="8035" y="4340"/>
                </a:lnTo>
                <a:lnTo>
                  <a:pt x="8035" y="4415"/>
                </a:lnTo>
                <a:lnTo>
                  <a:pt x="8031" y="4491"/>
                </a:lnTo>
                <a:lnTo>
                  <a:pt x="8025" y="4567"/>
                </a:lnTo>
                <a:lnTo>
                  <a:pt x="8015" y="4644"/>
                </a:lnTo>
                <a:lnTo>
                  <a:pt x="8001" y="4721"/>
                </a:lnTo>
                <a:lnTo>
                  <a:pt x="7985" y="4798"/>
                </a:lnTo>
                <a:lnTo>
                  <a:pt x="7964" y="4876"/>
                </a:lnTo>
                <a:lnTo>
                  <a:pt x="7941" y="4953"/>
                </a:lnTo>
                <a:close/>
                <a:moveTo>
                  <a:pt x="7814" y="9534"/>
                </a:moveTo>
                <a:lnTo>
                  <a:pt x="7782" y="9624"/>
                </a:lnTo>
                <a:lnTo>
                  <a:pt x="7747" y="9713"/>
                </a:lnTo>
                <a:lnTo>
                  <a:pt x="7709" y="9799"/>
                </a:lnTo>
                <a:lnTo>
                  <a:pt x="7668" y="9881"/>
                </a:lnTo>
                <a:lnTo>
                  <a:pt x="7624" y="9962"/>
                </a:lnTo>
                <a:lnTo>
                  <a:pt x="7577" y="10040"/>
                </a:lnTo>
                <a:lnTo>
                  <a:pt x="7528" y="10115"/>
                </a:lnTo>
                <a:lnTo>
                  <a:pt x="7476" y="10187"/>
                </a:lnTo>
                <a:lnTo>
                  <a:pt x="7421" y="10256"/>
                </a:lnTo>
                <a:lnTo>
                  <a:pt x="7366" y="10323"/>
                </a:lnTo>
                <a:lnTo>
                  <a:pt x="7307" y="10386"/>
                </a:lnTo>
                <a:lnTo>
                  <a:pt x="7247" y="10446"/>
                </a:lnTo>
                <a:lnTo>
                  <a:pt x="7184" y="10502"/>
                </a:lnTo>
                <a:lnTo>
                  <a:pt x="7120" y="10556"/>
                </a:lnTo>
                <a:lnTo>
                  <a:pt x="7054" y="10606"/>
                </a:lnTo>
                <a:lnTo>
                  <a:pt x="6988" y="10653"/>
                </a:lnTo>
                <a:lnTo>
                  <a:pt x="6919" y="10695"/>
                </a:lnTo>
                <a:lnTo>
                  <a:pt x="6849" y="10734"/>
                </a:lnTo>
                <a:lnTo>
                  <a:pt x="6778" y="10769"/>
                </a:lnTo>
                <a:lnTo>
                  <a:pt x="6707" y="10801"/>
                </a:lnTo>
                <a:lnTo>
                  <a:pt x="6634" y="10828"/>
                </a:lnTo>
                <a:lnTo>
                  <a:pt x="6561" y="10851"/>
                </a:lnTo>
                <a:lnTo>
                  <a:pt x="6487" y="10870"/>
                </a:lnTo>
                <a:lnTo>
                  <a:pt x="6412" y="10885"/>
                </a:lnTo>
                <a:lnTo>
                  <a:pt x="6339" y="10896"/>
                </a:lnTo>
                <a:lnTo>
                  <a:pt x="6263" y="10903"/>
                </a:lnTo>
                <a:lnTo>
                  <a:pt x="6188" y="10905"/>
                </a:lnTo>
                <a:lnTo>
                  <a:pt x="6113" y="10902"/>
                </a:lnTo>
                <a:lnTo>
                  <a:pt x="6038" y="10894"/>
                </a:lnTo>
                <a:lnTo>
                  <a:pt x="5964" y="10882"/>
                </a:lnTo>
                <a:lnTo>
                  <a:pt x="5890" y="10866"/>
                </a:lnTo>
                <a:lnTo>
                  <a:pt x="5817" y="10844"/>
                </a:lnTo>
                <a:lnTo>
                  <a:pt x="5744" y="10819"/>
                </a:lnTo>
                <a:lnTo>
                  <a:pt x="5674" y="10789"/>
                </a:lnTo>
                <a:lnTo>
                  <a:pt x="5608" y="10754"/>
                </a:lnTo>
                <a:lnTo>
                  <a:pt x="5543" y="10716"/>
                </a:lnTo>
                <a:lnTo>
                  <a:pt x="5481" y="10674"/>
                </a:lnTo>
                <a:lnTo>
                  <a:pt x="5422" y="10628"/>
                </a:lnTo>
                <a:lnTo>
                  <a:pt x="5365" y="10579"/>
                </a:lnTo>
                <a:lnTo>
                  <a:pt x="5311" y="10527"/>
                </a:lnTo>
                <a:lnTo>
                  <a:pt x="5260" y="10471"/>
                </a:lnTo>
                <a:lnTo>
                  <a:pt x="5212" y="10412"/>
                </a:lnTo>
                <a:lnTo>
                  <a:pt x="5167" y="10350"/>
                </a:lnTo>
                <a:lnTo>
                  <a:pt x="5124" y="10285"/>
                </a:lnTo>
                <a:lnTo>
                  <a:pt x="5085" y="10217"/>
                </a:lnTo>
                <a:lnTo>
                  <a:pt x="5049" y="10148"/>
                </a:lnTo>
                <a:lnTo>
                  <a:pt x="5016" y="10075"/>
                </a:lnTo>
                <a:lnTo>
                  <a:pt x="4986" y="10000"/>
                </a:lnTo>
                <a:lnTo>
                  <a:pt x="4959" y="9924"/>
                </a:lnTo>
                <a:lnTo>
                  <a:pt x="4936" y="9844"/>
                </a:lnTo>
                <a:lnTo>
                  <a:pt x="4916" y="9763"/>
                </a:lnTo>
                <a:lnTo>
                  <a:pt x="4900" y="9682"/>
                </a:lnTo>
                <a:lnTo>
                  <a:pt x="4887" y="9597"/>
                </a:lnTo>
                <a:lnTo>
                  <a:pt x="4877" y="9512"/>
                </a:lnTo>
                <a:lnTo>
                  <a:pt x="4870" y="9426"/>
                </a:lnTo>
                <a:lnTo>
                  <a:pt x="4868" y="9338"/>
                </a:lnTo>
                <a:lnTo>
                  <a:pt x="4869" y="9249"/>
                </a:lnTo>
                <a:lnTo>
                  <a:pt x="4875" y="9160"/>
                </a:lnTo>
                <a:lnTo>
                  <a:pt x="4883" y="9069"/>
                </a:lnTo>
                <a:lnTo>
                  <a:pt x="4896" y="8978"/>
                </a:lnTo>
                <a:lnTo>
                  <a:pt x="4912" y="8887"/>
                </a:lnTo>
                <a:lnTo>
                  <a:pt x="4932" y="8796"/>
                </a:lnTo>
                <a:lnTo>
                  <a:pt x="4956" y="8704"/>
                </a:lnTo>
                <a:lnTo>
                  <a:pt x="4985" y="8612"/>
                </a:lnTo>
                <a:lnTo>
                  <a:pt x="5016" y="8521"/>
                </a:lnTo>
                <a:lnTo>
                  <a:pt x="5051" y="8432"/>
                </a:lnTo>
                <a:lnTo>
                  <a:pt x="5090" y="8346"/>
                </a:lnTo>
                <a:lnTo>
                  <a:pt x="5130" y="8263"/>
                </a:lnTo>
                <a:lnTo>
                  <a:pt x="5175" y="8182"/>
                </a:lnTo>
                <a:lnTo>
                  <a:pt x="5221" y="8103"/>
                </a:lnTo>
                <a:lnTo>
                  <a:pt x="5271" y="8029"/>
                </a:lnTo>
                <a:lnTo>
                  <a:pt x="5322" y="7956"/>
                </a:lnTo>
                <a:lnTo>
                  <a:pt x="5377" y="7887"/>
                </a:lnTo>
                <a:lnTo>
                  <a:pt x="5433" y="7820"/>
                </a:lnTo>
                <a:lnTo>
                  <a:pt x="5491" y="7757"/>
                </a:lnTo>
                <a:lnTo>
                  <a:pt x="5552" y="7696"/>
                </a:lnTo>
                <a:lnTo>
                  <a:pt x="5615" y="7640"/>
                </a:lnTo>
                <a:lnTo>
                  <a:pt x="5678" y="7586"/>
                </a:lnTo>
                <a:lnTo>
                  <a:pt x="5744" y="7536"/>
                </a:lnTo>
                <a:lnTo>
                  <a:pt x="5811" y="7489"/>
                </a:lnTo>
                <a:lnTo>
                  <a:pt x="5880" y="7447"/>
                </a:lnTo>
                <a:lnTo>
                  <a:pt x="5949" y="7408"/>
                </a:lnTo>
                <a:lnTo>
                  <a:pt x="6020" y="7373"/>
                </a:lnTo>
                <a:lnTo>
                  <a:pt x="6092" y="7341"/>
                </a:lnTo>
                <a:lnTo>
                  <a:pt x="6165" y="7313"/>
                </a:lnTo>
                <a:lnTo>
                  <a:pt x="6237" y="7290"/>
                </a:lnTo>
                <a:lnTo>
                  <a:pt x="6311" y="7271"/>
                </a:lnTo>
                <a:lnTo>
                  <a:pt x="6386" y="7256"/>
                </a:lnTo>
                <a:lnTo>
                  <a:pt x="6461" y="7244"/>
                </a:lnTo>
                <a:lnTo>
                  <a:pt x="6536" y="7238"/>
                </a:lnTo>
                <a:lnTo>
                  <a:pt x="6611" y="7236"/>
                </a:lnTo>
                <a:lnTo>
                  <a:pt x="6685" y="7239"/>
                </a:lnTo>
                <a:lnTo>
                  <a:pt x="6760" y="7247"/>
                </a:lnTo>
                <a:lnTo>
                  <a:pt x="6835" y="7259"/>
                </a:lnTo>
                <a:lnTo>
                  <a:pt x="6909" y="7276"/>
                </a:lnTo>
                <a:lnTo>
                  <a:pt x="6983" y="7297"/>
                </a:lnTo>
                <a:lnTo>
                  <a:pt x="7054" y="7322"/>
                </a:lnTo>
                <a:lnTo>
                  <a:pt x="7124" y="7352"/>
                </a:lnTo>
                <a:lnTo>
                  <a:pt x="7191" y="7387"/>
                </a:lnTo>
                <a:lnTo>
                  <a:pt x="7256" y="7425"/>
                </a:lnTo>
                <a:lnTo>
                  <a:pt x="7317" y="7467"/>
                </a:lnTo>
                <a:lnTo>
                  <a:pt x="7377" y="7513"/>
                </a:lnTo>
                <a:lnTo>
                  <a:pt x="7434" y="7562"/>
                </a:lnTo>
                <a:lnTo>
                  <a:pt x="7487" y="7614"/>
                </a:lnTo>
                <a:lnTo>
                  <a:pt x="7538" y="7670"/>
                </a:lnTo>
                <a:lnTo>
                  <a:pt x="7586" y="7729"/>
                </a:lnTo>
                <a:lnTo>
                  <a:pt x="7632" y="7791"/>
                </a:lnTo>
                <a:lnTo>
                  <a:pt x="7674" y="7856"/>
                </a:lnTo>
                <a:lnTo>
                  <a:pt x="7713" y="7924"/>
                </a:lnTo>
                <a:lnTo>
                  <a:pt x="7749" y="7994"/>
                </a:lnTo>
                <a:lnTo>
                  <a:pt x="7782" y="8067"/>
                </a:lnTo>
                <a:lnTo>
                  <a:pt x="7812" y="8142"/>
                </a:lnTo>
                <a:lnTo>
                  <a:pt x="7838" y="8218"/>
                </a:lnTo>
                <a:lnTo>
                  <a:pt x="7861" y="8298"/>
                </a:lnTo>
                <a:lnTo>
                  <a:pt x="7882" y="8378"/>
                </a:lnTo>
                <a:lnTo>
                  <a:pt x="7899" y="8461"/>
                </a:lnTo>
                <a:lnTo>
                  <a:pt x="7912" y="8545"/>
                </a:lnTo>
                <a:lnTo>
                  <a:pt x="7921" y="8630"/>
                </a:lnTo>
                <a:lnTo>
                  <a:pt x="7927" y="8717"/>
                </a:lnTo>
                <a:lnTo>
                  <a:pt x="7930" y="8805"/>
                </a:lnTo>
                <a:lnTo>
                  <a:pt x="7929" y="8895"/>
                </a:lnTo>
                <a:lnTo>
                  <a:pt x="7924" y="8984"/>
                </a:lnTo>
                <a:lnTo>
                  <a:pt x="7915" y="9075"/>
                </a:lnTo>
                <a:lnTo>
                  <a:pt x="7903" y="9166"/>
                </a:lnTo>
                <a:lnTo>
                  <a:pt x="7887" y="9257"/>
                </a:lnTo>
                <a:lnTo>
                  <a:pt x="7866" y="9350"/>
                </a:lnTo>
                <a:lnTo>
                  <a:pt x="7842" y="9442"/>
                </a:lnTo>
                <a:lnTo>
                  <a:pt x="7814" y="9534"/>
                </a:lnTo>
                <a:close/>
                <a:moveTo>
                  <a:pt x="7156" y="13514"/>
                </a:moveTo>
                <a:lnTo>
                  <a:pt x="7133" y="13577"/>
                </a:lnTo>
                <a:lnTo>
                  <a:pt x="7109" y="13637"/>
                </a:lnTo>
                <a:lnTo>
                  <a:pt x="7082" y="13696"/>
                </a:lnTo>
                <a:lnTo>
                  <a:pt x="7053" y="13752"/>
                </a:lnTo>
                <a:lnTo>
                  <a:pt x="7022" y="13808"/>
                </a:lnTo>
                <a:lnTo>
                  <a:pt x="6989" y="13861"/>
                </a:lnTo>
                <a:lnTo>
                  <a:pt x="6953" y="13911"/>
                </a:lnTo>
                <a:lnTo>
                  <a:pt x="6917" y="13961"/>
                </a:lnTo>
                <a:lnTo>
                  <a:pt x="6878" y="14008"/>
                </a:lnTo>
                <a:lnTo>
                  <a:pt x="6837" y="14053"/>
                </a:lnTo>
                <a:lnTo>
                  <a:pt x="6796" y="14095"/>
                </a:lnTo>
                <a:lnTo>
                  <a:pt x="6751" y="14135"/>
                </a:lnTo>
                <a:lnTo>
                  <a:pt x="6707" y="14173"/>
                </a:lnTo>
                <a:lnTo>
                  <a:pt x="6660" y="14210"/>
                </a:lnTo>
                <a:lnTo>
                  <a:pt x="6613" y="14243"/>
                </a:lnTo>
                <a:lnTo>
                  <a:pt x="6563" y="14274"/>
                </a:lnTo>
                <a:lnTo>
                  <a:pt x="6514" y="14303"/>
                </a:lnTo>
                <a:lnTo>
                  <a:pt x="6463" y="14328"/>
                </a:lnTo>
                <a:lnTo>
                  <a:pt x="6410" y="14351"/>
                </a:lnTo>
                <a:lnTo>
                  <a:pt x="6359" y="14372"/>
                </a:lnTo>
                <a:lnTo>
                  <a:pt x="6305" y="14389"/>
                </a:lnTo>
                <a:lnTo>
                  <a:pt x="6252" y="14404"/>
                </a:lnTo>
                <a:lnTo>
                  <a:pt x="6197" y="14416"/>
                </a:lnTo>
                <a:lnTo>
                  <a:pt x="6142" y="14425"/>
                </a:lnTo>
                <a:lnTo>
                  <a:pt x="6087" y="14432"/>
                </a:lnTo>
                <a:lnTo>
                  <a:pt x="6031" y="14435"/>
                </a:lnTo>
                <a:lnTo>
                  <a:pt x="5977" y="14435"/>
                </a:lnTo>
                <a:lnTo>
                  <a:pt x="5921" y="14432"/>
                </a:lnTo>
                <a:lnTo>
                  <a:pt x="5865" y="14425"/>
                </a:lnTo>
                <a:lnTo>
                  <a:pt x="5810" y="14416"/>
                </a:lnTo>
                <a:lnTo>
                  <a:pt x="5754" y="14403"/>
                </a:lnTo>
                <a:lnTo>
                  <a:pt x="5700" y="14387"/>
                </a:lnTo>
                <a:lnTo>
                  <a:pt x="5646" y="14367"/>
                </a:lnTo>
                <a:lnTo>
                  <a:pt x="5593" y="14345"/>
                </a:lnTo>
                <a:lnTo>
                  <a:pt x="5543" y="14320"/>
                </a:lnTo>
                <a:lnTo>
                  <a:pt x="5494" y="14292"/>
                </a:lnTo>
                <a:lnTo>
                  <a:pt x="5448" y="14262"/>
                </a:lnTo>
                <a:lnTo>
                  <a:pt x="5403" y="14229"/>
                </a:lnTo>
                <a:lnTo>
                  <a:pt x="5360" y="14195"/>
                </a:lnTo>
                <a:lnTo>
                  <a:pt x="5319" y="14156"/>
                </a:lnTo>
                <a:lnTo>
                  <a:pt x="5281" y="14117"/>
                </a:lnTo>
                <a:lnTo>
                  <a:pt x="5244" y="14076"/>
                </a:lnTo>
                <a:lnTo>
                  <a:pt x="5209" y="14032"/>
                </a:lnTo>
                <a:lnTo>
                  <a:pt x="5177" y="13987"/>
                </a:lnTo>
                <a:lnTo>
                  <a:pt x="5147" y="13940"/>
                </a:lnTo>
                <a:lnTo>
                  <a:pt x="5118" y="13890"/>
                </a:lnTo>
                <a:lnTo>
                  <a:pt x="5092" y="13840"/>
                </a:lnTo>
                <a:lnTo>
                  <a:pt x="5069" y="13787"/>
                </a:lnTo>
                <a:lnTo>
                  <a:pt x="5047" y="13734"/>
                </a:lnTo>
                <a:lnTo>
                  <a:pt x="5029" y="13680"/>
                </a:lnTo>
                <a:lnTo>
                  <a:pt x="5012" y="13623"/>
                </a:lnTo>
                <a:lnTo>
                  <a:pt x="4999" y="13567"/>
                </a:lnTo>
                <a:lnTo>
                  <a:pt x="4987" y="13508"/>
                </a:lnTo>
                <a:lnTo>
                  <a:pt x="4979" y="13449"/>
                </a:lnTo>
                <a:lnTo>
                  <a:pt x="4973" y="13389"/>
                </a:lnTo>
                <a:lnTo>
                  <a:pt x="4969" y="13329"/>
                </a:lnTo>
                <a:lnTo>
                  <a:pt x="4968" y="13267"/>
                </a:lnTo>
                <a:lnTo>
                  <a:pt x="4970" y="13206"/>
                </a:lnTo>
                <a:lnTo>
                  <a:pt x="4975" y="13143"/>
                </a:lnTo>
                <a:lnTo>
                  <a:pt x="4982" y="13081"/>
                </a:lnTo>
                <a:lnTo>
                  <a:pt x="4993" y="13018"/>
                </a:lnTo>
                <a:lnTo>
                  <a:pt x="5006" y="12956"/>
                </a:lnTo>
                <a:lnTo>
                  <a:pt x="5022" y="12892"/>
                </a:lnTo>
                <a:lnTo>
                  <a:pt x="5041" y="12830"/>
                </a:lnTo>
                <a:lnTo>
                  <a:pt x="5063" y="12767"/>
                </a:lnTo>
                <a:lnTo>
                  <a:pt x="5087" y="12707"/>
                </a:lnTo>
                <a:lnTo>
                  <a:pt x="5114" y="12648"/>
                </a:lnTo>
                <a:lnTo>
                  <a:pt x="5142" y="12592"/>
                </a:lnTo>
                <a:lnTo>
                  <a:pt x="5174" y="12538"/>
                </a:lnTo>
                <a:lnTo>
                  <a:pt x="5207" y="12484"/>
                </a:lnTo>
                <a:lnTo>
                  <a:pt x="5243" y="12433"/>
                </a:lnTo>
                <a:lnTo>
                  <a:pt x="5279" y="12383"/>
                </a:lnTo>
                <a:lnTo>
                  <a:pt x="5318" y="12337"/>
                </a:lnTo>
                <a:lnTo>
                  <a:pt x="5359" y="12292"/>
                </a:lnTo>
                <a:lnTo>
                  <a:pt x="5400" y="12249"/>
                </a:lnTo>
                <a:lnTo>
                  <a:pt x="5445" y="12209"/>
                </a:lnTo>
                <a:lnTo>
                  <a:pt x="5489" y="12171"/>
                </a:lnTo>
                <a:lnTo>
                  <a:pt x="5536" y="12135"/>
                </a:lnTo>
                <a:lnTo>
                  <a:pt x="5583" y="12101"/>
                </a:lnTo>
                <a:lnTo>
                  <a:pt x="5633" y="12071"/>
                </a:lnTo>
                <a:lnTo>
                  <a:pt x="5682" y="12043"/>
                </a:lnTo>
                <a:lnTo>
                  <a:pt x="5733" y="12016"/>
                </a:lnTo>
                <a:lnTo>
                  <a:pt x="5786" y="11993"/>
                </a:lnTo>
                <a:lnTo>
                  <a:pt x="5838" y="11973"/>
                </a:lnTo>
                <a:lnTo>
                  <a:pt x="5891" y="11955"/>
                </a:lnTo>
                <a:lnTo>
                  <a:pt x="5944" y="11940"/>
                </a:lnTo>
                <a:lnTo>
                  <a:pt x="5999" y="11929"/>
                </a:lnTo>
                <a:lnTo>
                  <a:pt x="6053" y="11919"/>
                </a:lnTo>
                <a:lnTo>
                  <a:pt x="6109" y="11913"/>
                </a:lnTo>
                <a:lnTo>
                  <a:pt x="6165" y="11910"/>
                </a:lnTo>
                <a:lnTo>
                  <a:pt x="6219" y="11910"/>
                </a:lnTo>
                <a:lnTo>
                  <a:pt x="6275" y="11913"/>
                </a:lnTo>
                <a:lnTo>
                  <a:pt x="6331" y="11920"/>
                </a:lnTo>
                <a:lnTo>
                  <a:pt x="6386" y="11929"/>
                </a:lnTo>
                <a:lnTo>
                  <a:pt x="6442" y="11942"/>
                </a:lnTo>
                <a:lnTo>
                  <a:pt x="6496" y="11958"/>
                </a:lnTo>
                <a:lnTo>
                  <a:pt x="6550" y="11977"/>
                </a:lnTo>
                <a:lnTo>
                  <a:pt x="6602" y="11999"/>
                </a:lnTo>
                <a:lnTo>
                  <a:pt x="6653" y="12024"/>
                </a:lnTo>
                <a:lnTo>
                  <a:pt x="6702" y="12053"/>
                </a:lnTo>
                <a:lnTo>
                  <a:pt x="6748" y="12083"/>
                </a:lnTo>
                <a:lnTo>
                  <a:pt x="6793" y="12115"/>
                </a:lnTo>
                <a:lnTo>
                  <a:pt x="6835" y="12150"/>
                </a:lnTo>
                <a:lnTo>
                  <a:pt x="6876" y="12188"/>
                </a:lnTo>
                <a:lnTo>
                  <a:pt x="6915" y="12227"/>
                </a:lnTo>
                <a:lnTo>
                  <a:pt x="6952" y="12269"/>
                </a:lnTo>
                <a:lnTo>
                  <a:pt x="6987" y="12313"/>
                </a:lnTo>
                <a:lnTo>
                  <a:pt x="7019" y="12358"/>
                </a:lnTo>
                <a:lnTo>
                  <a:pt x="7049" y="12405"/>
                </a:lnTo>
                <a:lnTo>
                  <a:pt x="7078" y="12454"/>
                </a:lnTo>
                <a:lnTo>
                  <a:pt x="7103" y="12504"/>
                </a:lnTo>
                <a:lnTo>
                  <a:pt x="7127" y="12557"/>
                </a:lnTo>
                <a:lnTo>
                  <a:pt x="7148" y="12610"/>
                </a:lnTo>
                <a:lnTo>
                  <a:pt x="7167" y="12666"/>
                </a:lnTo>
                <a:lnTo>
                  <a:pt x="7183" y="12721"/>
                </a:lnTo>
                <a:lnTo>
                  <a:pt x="7197" y="12778"/>
                </a:lnTo>
                <a:lnTo>
                  <a:pt x="7208" y="12836"/>
                </a:lnTo>
                <a:lnTo>
                  <a:pt x="7217" y="12895"/>
                </a:lnTo>
                <a:lnTo>
                  <a:pt x="7223" y="12955"/>
                </a:lnTo>
                <a:lnTo>
                  <a:pt x="7227" y="13016"/>
                </a:lnTo>
                <a:lnTo>
                  <a:pt x="7227" y="13077"/>
                </a:lnTo>
                <a:lnTo>
                  <a:pt x="7226" y="13138"/>
                </a:lnTo>
                <a:lnTo>
                  <a:pt x="7221" y="13201"/>
                </a:lnTo>
                <a:lnTo>
                  <a:pt x="7214" y="13263"/>
                </a:lnTo>
                <a:lnTo>
                  <a:pt x="7203" y="13326"/>
                </a:lnTo>
                <a:lnTo>
                  <a:pt x="7190" y="13389"/>
                </a:lnTo>
                <a:lnTo>
                  <a:pt x="7174" y="13452"/>
                </a:lnTo>
                <a:lnTo>
                  <a:pt x="7156" y="13514"/>
                </a:lnTo>
                <a:close/>
                <a:moveTo>
                  <a:pt x="10653" y="8571"/>
                </a:moveTo>
                <a:lnTo>
                  <a:pt x="10665" y="8497"/>
                </a:lnTo>
                <a:lnTo>
                  <a:pt x="10677" y="8424"/>
                </a:lnTo>
                <a:lnTo>
                  <a:pt x="10688" y="8350"/>
                </a:lnTo>
                <a:lnTo>
                  <a:pt x="10698" y="8277"/>
                </a:lnTo>
                <a:lnTo>
                  <a:pt x="10708" y="8203"/>
                </a:lnTo>
                <a:lnTo>
                  <a:pt x="10717" y="8130"/>
                </a:lnTo>
                <a:lnTo>
                  <a:pt x="10725" y="8057"/>
                </a:lnTo>
                <a:lnTo>
                  <a:pt x="10732" y="7983"/>
                </a:lnTo>
                <a:lnTo>
                  <a:pt x="10738" y="7910"/>
                </a:lnTo>
                <a:lnTo>
                  <a:pt x="10744" y="7837"/>
                </a:lnTo>
                <a:lnTo>
                  <a:pt x="10749" y="7765"/>
                </a:lnTo>
                <a:lnTo>
                  <a:pt x="10753" y="7692"/>
                </a:lnTo>
                <a:lnTo>
                  <a:pt x="10756" y="7619"/>
                </a:lnTo>
                <a:lnTo>
                  <a:pt x="10758" y="7547"/>
                </a:lnTo>
                <a:lnTo>
                  <a:pt x="10759" y="7474"/>
                </a:lnTo>
                <a:lnTo>
                  <a:pt x="10760" y="7403"/>
                </a:lnTo>
                <a:lnTo>
                  <a:pt x="10754" y="7071"/>
                </a:lnTo>
                <a:lnTo>
                  <a:pt x="10739" y="6739"/>
                </a:lnTo>
                <a:lnTo>
                  <a:pt x="10713" y="6406"/>
                </a:lnTo>
                <a:lnTo>
                  <a:pt x="10676" y="6073"/>
                </a:lnTo>
                <a:lnTo>
                  <a:pt x="10631" y="5742"/>
                </a:lnTo>
                <a:lnTo>
                  <a:pt x="10576" y="5412"/>
                </a:lnTo>
                <a:lnTo>
                  <a:pt x="10512" y="5084"/>
                </a:lnTo>
                <a:lnTo>
                  <a:pt x="10441" y="4760"/>
                </a:lnTo>
                <a:lnTo>
                  <a:pt x="10361" y="4440"/>
                </a:lnTo>
                <a:lnTo>
                  <a:pt x="10273" y="4125"/>
                </a:lnTo>
                <a:lnTo>
                  <a:pt x="10178" y="3815"/>
                </a:lnTo>
                <a:lnTo>
                  <a:pt x="10075" y="3513"/>
                </a:lnTo>
                <a:lnTo>
                  <a:pt x="9965" y="3217"/>
                </a:lnTo>
                <a:lnTo>
                  <a:pt x="9849" y="2929"/>
                </a:lnTo>
                <a:lnTo>
                  <a:pt x="9728" y="2650"/>
                </a:lnTo>
                <a:lnTo>
                  <a:pt x="9600" y="2381"/>
                </a:lnTo>
                <a:lnTo>
                  <a:pt x="9467" y="2121"/>
                </a:lnTo>
                <a:lnTo>
                  <a:pt x="9328" y="1873"/>
                </a:lnTo>
                <a:lnTo>
                  <a:pt x="9186" y="1637"/>
                </a:lnTo>
                <a:lnTo>
                  <a:pt x="9038" y="1413"/>
                </a:lnTo>
                <a:lnTo>
                  <a:pt x="8887" y="1204"/>
                </a:lnTo>
                <a:lnTo>
                  <a:pt x="8731" y="1008"/>
                </a:lnTo>
                <a:lnTo>
                  <a:pt x="8572" y="827"/>
                </a:lnTo>
                <a:lnTo>
                  <a:pt x="8410" y="661"/>
                </a:lnTo>
                <a:lnTo>
                  <a:pt x="8247" y="513"/>
                </a:lnTo>
                <a:lnTo>
                  <a:pt x="8080" y="381"/>
                </a:lnTo>
                <a:lnTo>
                  <a:pt x="7911" y="268"/>
                </a:lnTo>
                <a:lnTo>
                  <a:pt x="7740" y="173"/>
                </a:lnTo>
                <a:lnTo>
                  <a:pt x="7568" y="99"/>
                </a:lnTo>
                <a:lnTo>
                  <a:pt x="7395" y="44"/>
                </a:lnTo>
                <a:lnTo>
                  <a:pt x="7221" y="11"/>
                </a:lnTo>
                <a:lnTo>
                  <a:pt x="7047" y="0"/>
                </a:lnTo>
                <a:lnTo>
                  <a:pt x="6845" y="12"/>
                </a:lnTo>
                <a:lnTo>
                  <a:pt x="6644" y="47"/>
                </a:lnTo>
                <a:lnTo>
                  <a:pt x="6442" y="106"/>
                </a:lnTo>
                <a:lnTo>
                  <a:pt x="6242" y="186"/>
                </a:lnTo>
                <a:lnTo>
                  <a:pt x="6041" y="287"/>
                </a:lnTo>
                <a:lnTo>
                  <a:pt x="5844" y="408"/>
                </a:lnTo>
                <a:lnTo>
                  <a:pt x="5649" y="548"/>
                </a:lnTo>
                <a:lnTo>
                  <a:pt x="5456" y="706"/>
                </a:lnTo>
                <a:lnTo>
                  <a:pt x="5266" y="881"/>
                </a:lnTo>
                <a:lnTo>
                  <a:pt x="5079" y="1073"/>
                </a:lnTo>
                <a:lnTo>
                  <a:pt x="4896" y="1279"/>
                </a:lnTo>
                <a:lnTo>
                  <a:pt x="4718" y="1500"/>
                </a:lnTo>
                <a:lnTo>
                  <a:pt x="4544" y="1734"/>
                </a:lnTo>
                <a:lnTo>
                  <a:pt x="4375" y="1981"/>
                </a:lnTo>
                <a:lnTo>
                  <a:pt x="4211" y="2240"/>
                </a:lnTo>
                <a:lnTo>
                  <a:pt x="4055" y="2509"/>
                </a:lnTo>
                <a:lnTo>
                  <a:pt x="3903" y="2788"/>
                </a:lnTo>
                <a:lnTo>
                  <a:pt x="3758" y="3076"/>
                </a:lnTo>
                <a:lnTo>
                  <a:pt x="3622" y="3372"/>
                </a:lnTo>
                <a:lnTo>
                  <a:pt x="3491" y="3675"/>
                </a:lnTo>
                <a:lnTo>
                  <a:pt x="3370" y="3984"/>
                </a:lnTo>
                <a:lnTo>
                  <a:pt x="3257" y="4298"/>
                </a:lnTo>
                <a:lnTo>
                  <a:pt x="3152" y="4617"/>
                </a:lnTo>
                <a:lnTo>
                  <a:pt x="3057" y="4938"/>
                </a:lnTo>
                <a:lnTo>
                  <a:pt x="2972" y="5263"/>
                </a:lnTo>
                <a:lnTo>
                  <a:pt x="2896" y="5588"/>
                </a:lnTo>
                <a:lnTo>
                  <a:pt x="2830" y="5915"/>
                </a:lnTo>
                <a:lnTo>
                  <a:pt x="2776" y="6242"/>
                </a:lnTo>
                <a:lnTo>
                  <a:pt x="2734" y="6566"/>
                </a:lnTo>
                <a:lnTo>
                  <a:pt x="2703" y="6889"/>
                </a:lnTo>
                <a:lnTo>
                  <a:pt x="2683" y="7208"/>
                </a:lnTo>
                <a:lnTo>
                  <a:pt x="2677" y="7524"/>
                </a:lnTo>
                <a:lnTo>
                  <a:pt x="2677" y="7630"/>
                </a:lnTo>
                <a:lnTo>
                  <a:pt x="2678" y="7734"/>
                </a:lnTo>
                <a:lnTo>
                  <a:pt x="2679" y="7838"/>
                </a:lnTo>
                <a:lnTo>
                  <a:pt x="2681" y="7942"/>
                </a:lnTo>
                <a:lnTo>
                  <a:pt x="2684" y="8046"/>
                </a:lnTo>
                <a:lnTo>
                  <a:pt x="2688" y="8148"/>
                </a:lnTo>
                <a:lnTo>
                  <a:pt x="2692" y="8250"/>
                </a:lnTo>
                <a:lnTo>
                  <a:pt x="2696" y="8352"/>
                </a:lnTo>
                <a:lnTo>
                  <a:pt x="2701" y="8453"/>
                </a:lnTo>
                <a:lnTo>
                  <a:pt x="2706" y="8554"/>
                </a:lnTo>
                <a:lnTo>
                  <a:pt x="2711" y="8654"/>
                </a:lnTo>
                <a:lnTo>
                  <a:pt x="2718" y="8753"/>
                </a:lnTo>
                <a:lnTo>
                  <a:pt x="2724" y="8852"/>
                </a:lnTo>
                <a:lnTo>
                  <a:pt x="2731" y="8951"/>
                </a:lnTo>
                <a:lnTo>
                  <a:pt x="2739" y="9049"/>
                </a:lnTo>
                <a:lnTo>
                  <a:pt x="2747" y="9147"/>
                </a:lnTo>
                <a:lnTo>
                  <a:pt x="2344" y="9339"/>
                </a:lnTo>
                <a:lnTo>
                  <a:pt x="1979" y="9546"/>
                </a:lnTo>
                <a:lnTo>
                  <a:pt x="1651" y="9767"/>
                </a:lnTo>
                <a:lnTo>
                  <a:pt x="1358" y="9999"/>
                </a:lnTo>
                <a:lnTo>
                  <a:pt x="1099" y="10242"/>
                </a:lnTo>
                <a:lnTo>
                  <a:pt x="873" y="10494"/>
                </a:lnTo>
                <a:lnTo>
                  <a:pt x="676" y="10755"/>
                </a:lnTo>
                <a:lnTo>
                  <a:pt x="509" y="11021"/>
                </a:lnTo>
                <a:lnTo>
                  <a:pt x="368" y="11295"/>
                </a:lnTo>
                <a:lnTo>
                  <a:pt x="253" y="11570"/>
                </a:lnTo>
                <a:lnTo>
                  <a:pt x="162" y="11849"/>
                </a:lnTo>
                <a:lnTo>
                  <a:pt x="92" y="12129"/>
                </a:lnTo>
                <a:lnTo>
                  <a:pt x="43" y="12408"/>
                </a:lnTo>
                <a:lnTo>
                  <a:pt x="13" y="12687"/>
                </a:lnTo>
                <a:lnTo>
                  <a:pt x="0" y="12963"/>
                </a:lnTo>
                <a:lnTo>
                  <a:pt x="2" y="13234"/>
                </a:lnTo>
                <a:lnTo>
                  <a:pt x="18" y="13500"/>
                </a:lnTo>
                <a:lnTo>
                  <a:pt x="47" y="13759"/>
                </a:lnTo>
                <a:lnTo>
                  <a:pt x="86" y="14009"/>
                </a:lnTo>
                <a:lnTo>
                  <a:pt x="133" y="14251"/>
                </a:lnTo>
                <a:lnTo>
                  <a:pt x="188" y="14481"/>
                </a:lnTo>
                <a:lnTo>
                  <a:pt x="249" y="14699"/>
                </a:lnTo>
                <a:lnTo>
                  <a:pt x="312" y="14903"/>
                </a:lnTo>
                <a:lnTo>
                  <a:pt x="379" y="15093"/>
                </a:lnTo>
                <a:lnTo>
                  <a:pt x="447" y="15266"/>
                </a:lnTo>
                <a:lnTo>
                  <a:pt x="513" y="15421"/>
                </a:lnTo>
                <a:lnTo>
                  <a:pt x="575" y="15558"/>
                </a:lnTo>
                <a:lnTo>
                  <a:pt x="634" y="15674"/>
                </a:lnTo>
                <a:lnTo>
                  <a:pt x="687" y="15769"/>
                </a:lnTo>
                <a:lnTo>
                  <a:pt x="731" y="15840"/>
                </a:lnTo>
                <a:lnTo>
                  <a:pt x="766" y="15887"/>
                </a:lnTo>
                <a:lnTo>
                  <a:pt x="791" y="15908"/>
                </a:lnTo>
                <a:lnTo>
                  <a:pt x="817" y="15918"/>
                </a:lnTo>
                <a:lnTo>
                  <a:pt x="849" y="15926"/>
                </a:lnTo>
                <a:lnTo>
                  <a:pt x="888" y="15934"/>
                </a:lnTo>
                <a:lnTo>
                  <a:pt x="931" y="15942"/>
                </a:lnTo>
                <a:lnTo>
                  <a:pt x="981" y="15948"/>
                </a:lnTo>
                <a:lnTo>
                  <a:pt x="1034" y="15953"/>
                </a:lnTo>
                <a:lnTo>
                  <a:pt x="1093" y="15957"/>
                </a:lnTo>
                <a:lnTo>
                  <a:pt x="1155" y="15960"/>
                </a:lnTo>
                <a:lnTo>
                  <a:pt x="1219" y="15963"/>
                </a:lnTo>
                <a:lnTo>
                  <a:pt x="1287" y="15964"/>
                </a:lnTo>
                <a:lnTo>
                  <a:pt x="1357" y="15965"/>
                </a:lnTo>
                <a:lnTo>
                  <a:pt x="1430" y="15965"/>
                </a:lnTo>
                <a:lnTo>
                  <a:pt x="1503" y="15964"/>
                </a:lnTo>
                <a:lnTo>
                  <a:pt x="1577" y="15963"/>
                </a:lnTo>
                <a:lnTo>
                  <a:pt x="1652" y="15960"/>
                </a:lnTo>
                <a:lnTo>
                  <a:pt x="1727" y="15957"/>
                </a:lnTo>
                <a:lnTo>
                  <a:pt x="1802" y="15953"/>
                </a:lnTo>
                <a:lnTo>
                  <a:pt x="1876" y="15948"/>
                </a:lnTo>
                <a:lnTo>
                  <a:pt x="1948" y="15942"/>
                </a:lnTo>
                <a:lnTo>
                  <a:pt x="2018" y="15934"/>
                </a:lnTo>
                <a:lnTo>
                  <a:pt x="2087" y="15927"/>
                </a:lnTo>
                <a:lnTo>
                  <a:pt x="2153" y="15919"/>
                </a:lnTo>
                <a:lnTo>
                  <a:pt x="2215" y="15910"/>
                </a:lnTo>
                <a:lnTo>
                  <a:pt x="2274" y="15900"/>
                </a:lnTo>
                <a:lnTo>
                  <a:pt x="2329" y="15889"/>
                </a:lnTo>
                <a:lnTo>
                  <a:pt x="2378" y="15878"/>
                </a:lnTo>
                <a:lnTo>
                  <a:pt x="2424" y="15866"/>
                </a:lnTo>
                <a:lnTo>
                  <a:pt x="2463" y="15853"/>
                </a:lnTo>
                <a:lnTo>
                  <a:pt x="2496" y="15839"/>
                </a:lnTo>
                <a:lnTo>
                  <a:pt x="2524" y="15825"/>
                </a:lnTo>
                <a:lnTo>
                  <a:pt x="2544" y="15808"/>
                </a:lnTo>
                <a:lnTo>
                  <a:pt x="2557" y="15792"/>
                </a:lnTo>
                <a:lnTo>
                  <a:pt x="2560" y="15774"/>
                </a:lnTo>
                <a:lnTo>
                  <a:pt x="2557" y="15744"/>
                </a:lnTo>
                <a:lnTo>
                  <a:pt x="2548" y="15703"/>
                </a:lnTo>
                <a:lnTo>
                  <a:pt x="2534" y="15651"/>
                </a:lnTo>
                <a:lnTo>
                  <a:pt x="2494" y="15517"/>
                </a:lnTo>
                <a:lnTo>
                  <a:pt x="2445" y="15349"/>
                </a:lnTo>
                <a:lnTo>
                  <a:pt x="2418" y="15251"/>
                </a:lnTo>
                <a:lnTo>
                  <a:pt x="2390" y="15147"/>
                </a:lnTo>
                <a:lnTo>
                  <a:pt x="2363" y="15036"/>
                </a:lnTo>
                <a:lnTo>
                  <a:pt x="2338" y="14919"/>
                </a:lnTo>
                <a:lnTo>
                  <a:pt x="2313" y="14796"/>
                </a:lnTo>
                <a:lnTo>
                  <a:pt x="2292" y="14668"/>
                </a:lnTo>
                <a:lnTo>
                  <a:pt x="2275" y="14536"/>
                </a:lnTo>
                <a:lnTo>
                  <a:pt x="2261" y="14400"/>
                </a:lnTo>
                <a:lnTo>
                  <a:pt x="2253" y="14260"/>
                </a:lnTo>
                <a:lnTo>
                  <a:pt x="2251" y="14117"/>
                </a:lnTo>
                <a:lnTo>
                  <a:pt x="2255" y="13972"/>
                </a:lnTo>
                <a:lnTo>
                  <a:pt x="2266" y="13825"/>
                </a:lnTo>
                <a:lnTo>
                  <a:pt x="2285" y="13677"/>
                </a:lnTo>
                <a:lnTo>
                  <a:pt x="2313" y="13527"/>
                </a:lnTo>
                <a:lnTo>
                  <a:pt x="2352" y="13378"/>
                </a:lnTo>
                <a:lnTo>
                  <a:pt x="2400" y="13230"/>
                </a:lnTo>
                <a:lnTo>
                  <a:pt x="2460" y="13082"/>
                </a:lnTo>
                <a:lnTo>
                  <a:pt x="2531" y="12936"/>
                </a:lnTo>
                <a:lnTo>
                  <a:pt x="2616" y="12791"/>
                </a:lnTo>
                <a:lnTo>
                  <a:pt x="2713" y="12649"/>
                </a:lnTo>
                <a:lnTo>
                  <a:pt x="2825" y="12510"/>
                </a:lnTo>
                <a:lnTo>
                  <a:pt x="2951" y="12376"/>
                </a:lnTo>
                <a:lnTo>
                  <a:pt x="3094" y="12245"/>
                </a:lnTo>
                <a:lnTo>
                  <a:pt x="3254" y="12119"/>
                </a:lnTo>
                <a:lnTo>
                  <a:pt x="3310" y="12333"/>
                </a:lnTo>
                <a:lnTo>
                  <a:pt x="3370" y="12541"/>
                </a:lnTo>
                <a:lnTo>
                  <a:pt x="3430" y="12743"/>
                </a:lnTo>
                <a:lnTo>
                  <a:pt x="3490" y="12941"/>
                </a:lnTo>
                <a:lnTo>
                  <a:pt x="3553" y="13132"/>
                </a:lnTo>
                <a:lnTo>
                  <a:pt x="3616" y="13318"/>
                </a:lnTo>
                <a:lnTo>
                  <a:pt x="3679" y="13497"/>
                </a:lnTo>
                <a:lnTo>
                  <a:pt x="3743" y="13672"/>
                </a:lnTo>
                <a:lnTo>
                  <a:pt x="3807" y="13839"/>
                </a:lnTo>
                <a:lnTo>
                  <a:pt x="3872" y="14001"/>
                </a:lnTo>
                <a:lnTo>
                  <a:pt x="3935" y="14157"/>
                </a:lnTo>
                <a:lnTo>
                  <a:pt x="4000" y="14308"/>
                </a:lnTo>
                <a:lnTo>
                  <a:pt x="4063" y="14452"/>
                </a:lnTo>
                <a:lnTo>
                  <a:pt x="4125" y="14589"/>
                </a:lnTo>
                <a:lnTo>
                  <a:pt x="4188" y="14720"/>
                </a:lnTo>
                <a:lnTo>
                  <a:pt x="4249" y="14845"/>
                </a:lnTo>
                <a:lnTo>
                  <a:pt x="4308" y="14964"/>
                </a:lnTo>
                <a:lnTo>
                  <a:pt x="4367" y="15076"/>
                </a:lnTo>
                <a:lnTo>
                  <a:pt x="4425" y="15181"/>
                </a:lnTo>
                <a:lnTo>
                  <a:pt x="4480" y="15281"/>
                </a:lnTo>
                <a:lnTo>
                  <a:pt x="4534" y="15374"/>
                </a:lnTo>
                <a:lnTo>
                  <a:pt x="4585" y="15460"/>
                </a:lnTo>
                <a:lnTo>
                  <a:pt x="4635" y="15538"/>
                </a:lnTo>
                <a:lnTo>
                  <a:pt x="4681" y="15611"/>
                </a:lnTo>
                <a:lnTo>
                  <a:pt x="4726" y="15676"/>
                </a:lnTo>
                <a:lnTo>
                  <a:pt x="4768" y="15735"/>
                </a:lnTo>
                <a:lnTo>
                  <a:pt x="4807" y="15787"/>
                </a:lnTo>
                <a:lnTo>
                  <a:pt x="4842" y="15832"/>
                </a:lnTo>
                <a:lnTo>
                  <a:pt x="4876" y="15869"/>
                </a:lnTo>
                <a:lnTo>
                  <a:pt x="4905" y="15899"/>
                </a:lnTo>
                <a:lnTo>
                  <a:pt x="4930" y="15922"/>
                </a:lnTo>
                <a:lnTo>
                  <a:pt x="4952" y="15938"/>
                </a:lnTo>
                <a:lnTo>
                  <a:pt x="4986" y="15958"/>
                </a:lnTo>
                <a:lnTo>
                  <a:pt x="5025" y="15976"/>
                </a:lnTo>
                <a:lnTo>
                  <a:pt x="5071" y="15993"/>
                </a:lnTo>
                <a:lnTo>
                  <a:pt x="5121" y="16008"/>
                </a:lnTo>
                <a:lnTo>
                  <a:pt x="5176" y="16022"/>
                </a:lnTo>
                <a:lnTo>
                  <a:pt x="5234" y="16035"/>
                </a:lnTo>
                <a:lnTo>
                  <a:pt x="5297" y="16046"/>
                </a:lnTo>
                <a:lnTo>
                  <a:pt x="5364" y="16056"/>
                </a:lnTo>
                <a:lnTo>
                  <a:pt x="5434" y="16066"/>
                </a:lnTo>
                <a:lnTo>
                  <a:pt x="5505" y="16073"/>
                </a:lnTo>
                <a:lnTo>
                  <a:pt x="5580" y="16079"/>
                </a:lnTo>
                <a:lnTo>
                  <a:pt x="5657" y="16083"/>
                </a:lnTo>
                <a:lnTo>
                  <a:pt x="5736" y="16086"/>
                </a:lnTo>
                <a:lnTo>
                  <a:pt x="5816" y="16088"/>
                </a:lnTo>
                <a:lnTo>
                  <a:pt x="5897" y="16088"/>
                </a:lnTo>
                <a:lnTo>
                  <a:pt x="5978" y="16087"/>
                </a:lnTo>
                <a:lnTo>
                  <a:pt x="6059" y="16084"/>
                </a:lnTo>
                <a:lnTo>
                  <a:pt x="6140" y="16080"/>
                </a:lnTo>
                <a:lnTo>
                  <a:pt x="6220" y="16074"/>
                </a:lnTo>
                <a:lnTo>
                  <a:pt x="6300" y="16067"/>
                </a:lnTo>
                <a:lnTo>
                  <a:pt x="6379" y="16057"/>
                </a:lnTo>
                <a:lnTo>
                  <a:pt x="6456" y="16047"/>
                </a:lnTo>
                <a:lnTo>
                  <a:pt x="6531" y="16035"/>
                </a:lnTo>
                <a:lnTo>
                  <a:pt x="6602" y="16022"/>
                </a:lnTo>
                <a:lnTo>
                  <a:pt x="6672" y="16006"/>
                </a:lnTo>
                <a:lnTo>
                  <a:pt x="6738" y="15990"/>
                </a:lnTo>
                <a:lnTo>
                  <a:pt x="6801" y="15971"/>
                </a:lnTo>
                <a:lnTo>
                  <a:pt x="6859" y="15951"/>
                </a:lnTo>
                <a:lnTo>
                  <a:pt x="6914" y="15929"/>
                </a:lnTo>
                <a:lnTo>
                  <a:pt x="6963" y="15905"/>
                </a:lnTo>
                <a:lnTo>
                  <a:pt x="7009" y="15880"/>
                </a:lnTo>
                <a:lnTo>
                  <a:pt x="7047" y="15853"/>
                </a:lnTo>
                <a:lnTo>
                  <a:pt x="7072" y="15833"/>
                </a:lnTo>
                <a:lnTo>
                  <a:pt x="7101" y="15803"/>
                </a:lnTo>
                <a:lnTo>
                  <a:pt x="7135" y="15767"/>
                </a:lnTo>
                <a:lnTo>
                  <a:pt x="7176" y="15723"/>
                </a:lnTo>
                <a:lnTo>
                  <a:pt x="7219" y="15671"/>
                </a:lnTo>
                <a:lnTo>
                  <a:pt x="7269" y="15612"/>
                </a:lnTo>
                <a:lnTo>
                  <a:pt x="7322" y="15545"/>
                </a:lnTo>
                <a:lnTo>
                  <a:pt x="7380" y="15472"/>
                </a:lnTo>
                <a:lnTo>
                  <a:pt x="7442" y="15391"/>
                </a:lnTo>
                <a:lnTo>
                  <a:pt x="7507" y="15304"/>
                </a:lnTo>
                <a:lnTo>
                  <a:pt x="7576" y="15212"/>
                </a:lnTo>
                <a:lnTo>
                  <a:pt x="7648" y="15112"/>
                </a:lnTo>
                <a:lnTo>
                  <a:pt x="7724" y="15006"/>
                </a:lnTo>
                <a:lnTo>
                  <a:pt x="7802" y="14894"/>
                </a:lnTo>
                <a:lnTo>
                  <a:pt x="7883" y="14777"/>
                </a:lnTo>
                <a:lnTo>
                  <a:pt x="7965" y="14654"/>
                </a:lnTo>
                <a:lnTo>
                  <a:pt x="8050" y="14526"/>
                </a:lnTo>
                <a:lnTo>
                  <a:pt x="8138" y="14393"/>
                </a:lnTo>
                <a:lnTo>
                  <a:pt x="8227" y="14254"/>
                </a:lnTo>
                <a:lnTo>
                  <a:pt x="8318" y="14111"/>
                </a:lnTo>
                <a:lnTo>
                  <a:pt x="8410" y="13964"/>
                </a:lnTo>
                <a:lnTo>
                  <a:pt x="8503" y="13812"/>
                </a:lnTo>
                <a:lnTo>
                  <a:pt x="8597" y="13654"/>
                </a:lnTo>
                <a:lnTo>
                  <a:pt x="8691" y="13494"/>
                </a:lnTo>
                <a:lnTo>
                  <a:pt x="8786" y="13330"/>
                </a:lnTo>
                <a:lnTo>
                  <a:pt x="8883" y="13161"/>
                </a:lnTo>
                <a:lnTo>
                  <a:pt x="8978" y="12990"/>
                </a:lnTo>
                <a:lnTo>
                  <a:pt x="9073" y="12815"/>
                </a:lnTo>
                <a:lnTo>
                  <a:pt x="9168" y="12636"/>
                </a:lnTo>
                <a:lnTo>
                  <a:pt x="9262" y="12455"/>
                </a:lnTo>
                <a:lnTo>
                  <a:pt x="9355" y="12270"/>
                </a:lnTo>
                <a:lnTo>
                  <a:pt x="9447" y="12084"/>
                </a:lnTo>
                <a:lnTo>
                  <a:pt x="9532" y="12208"/>
                </a:lnTo>
                <a:lnTo>
                  <a:pt x="9604" y="12337"/>
                </a:lnTo>
                <a:lnTo>
                  <a:pt x="9667" y="12470"/>
                </a:lnTo>
                <a:lnTo>
                  <a:pt x="9720" y="12608"/>
                </a:lnTo>
                <a:lnTo>
                  <a:pt x="9763" y="12748"/>
                </a:lnTo>
                <a:lnTo>
                  <a:pt x="9798" y="12892"/>
                </a:lnTo>
                <a:lnTo>
                  <a:pt x="9824" y="13037"/>
                </a:lnTo>
                <a:lnTo>
                  <a:pt x="9842" y="13185"/>
                </a:lnTo>
                <a:lnTo>
                  <a:pt x="9853" y="13334"/>
                </a:lnTo>
                <a:lnTo>
                  <a:pt x="9858" y="13482"/>
                </a:lnTo>
                <a:lnTo>
                  <a:pt x="9857" y="13631"/>
                </a:lnTo>
                <a:lnTo>
                  <a:pt x="9850" y="13779"/>
                </a:lnTo>
                <a:lnTo>
                  <a:pt x="9839" y="13928"/>
                </a:lnTo>
                <a:lnTo>
                  <a:pt x="9824" y="14073"/>
                </a:lnTo>
                <a:lnTo>
                  <a:pt x="9805" y="14217"/>
                </a:lnTo>
                <a:lnTo>
                  <a:pt x="9782" y="14358"/>
                </a:lnTo>
                <a:lnTo>
                  <a:pt x="9758" y="14495"/>
                </a:lnTo>
                <a:lnTo>
                  <a:pt x="9732" y="14629"/>
                </a:lnTo>
                <a:lnTo>
                  <a:pt x="9705" y="14758"/>
                </a:lnTo>
                <a:lnTo>
                  <a:pt x="9676" y="14883"/>
                </a:lnTo>
                <a:lnTo>
                  <a:pt x="9620" y="15115"/>
                </a:lnTo>
                <a:lnTo>
                  <a:pt x="9569" y="15321"/>
                </a:lnTo>
                <a:lnTo>
                  <a:pt x="9546" y="15412"/>
                </a:lnTo>
                <a:lnTo>
                  <a:pt x="9527" y="15496"/>
                </a:lnTo>
                <a:lnTo>
                  <a:pt x="9510" y="15571"/>
                </a:lnTo>
                <a:lnTo>
                  <a:pt x="9498" y="15636"/>
                </a:lnTo>
                <a:lnTo>
                  <a:pt x="9491" y="15692"/>
                </a:lnTo>
                <a:lnTo>
                  <a:pt x="9488" y="15736"/>
                </a:lnTo>
                <a:lnTo>
                  <a:pt x="9492" y="15770"/>
                </a:lnTo>
                <a:lnTo>
                  <a:pt x="9502" y="15792"/>
                </a:lnTo>
                <a:lnTo>
                  <a:pt x="9526" y="15816"/>
                </a:lnTo>
                <a:lnTo>
                  <a:pt x="9554" y="15839"/>
                </a:lnTo>
                <a:lnTo>
                  <a:pt x="9588" y="15861"/>
                </a:lnTo>
                <a:lnTo>
                  <a:pt x="9629" y="15883"/>
                </a:lnTo>
                <a:lnTo>
                  <a:pt x="9673" y="15903"/>
                </a:lnTo>
                <a:lnTo>
                  <a:pt x="9723" y="15924"/>
                </a:lnTo>
                <a:lnTo>
                  <a:pt x="9776" y="15944"/>
                </a:lnTo>
                <a:lnTo>
                  <a:pt x="9834" y="15962"/>
                </a:lnTo>
                <a:lnTo>
                  <a:pt x="9895" y="15980"/>
                </a:lnTo>
                <a:lnTo>
                  <a:pt x="9959" y="15997"/>
                </a:lnTo>
                <a:lnTo>
                  <a:pt x="10026" y="16013"/>
                </a:lnTo>
                <a:lnTo>
                  <a:pt x="10095" y="16029"/>
                </a:lnTo>
                <a:lnTo>
                  <a:pt x="10166" y="16043"/>
                </a:lnTo>
                <a:lnTo>
                  <a:pt x="10238" y="16056"/>
                </a:lnTo>
                <a:lnTo>
                  <a:pt x="10312" y="16069"/>
                </a:lnTo>
                <a:lnTo>
                  <a:pt x="10387" y="16081"/>
                </a:lnTo>
                <a:lnTo>
                  <a:pt x="10462" y="16091"/>
                </a:lnTo>
                <a:lnTo>
                  <a:pt x="10537" y="16100"/>
                </a:lnTo>
                <a:lnTo>
                  <a:pt x="10611" y="16108"/>
                </a:lnTo>
                <a:lnTo>
                  <a:pt x="10686" y="16114"/>
                </a:lnTo>
                <a:lnTo>
                  <a:pt x="10759" y="16120"/>
                </a:lnTo>
                <a:lnTo>
                  <a:pt x="10831" y="16124"/>
                </a:lnTo>
                <a:lnTo>
                  <a:pt x="10901" y="16126"/>
                </a:lnTo>
                <a:lnTo>
                  <a:pt x="10968" y="16128"/>
                </a:lnTo>
                <a:lnTo>
                  <a:pt x="11034" y="16128"/>
                </a:lnTo>
                <a:lnTo>
                  <a:pt x="11097" y="16126"/>
                </a:lnTo>
                <a:lnTo>
                  <a:pt x="11155" y="16123"/>
                </a:lnTo>
                <a:lnTo>
                  <a:pt x="11211" y="16119"/>
                </a:lnTo>
                <a:lnTo>
                  <a:pt x="11263" y="16113"/>
                </a:lnTo>
                <a:lnTo>
                  <a:pt x="11309" y="16105"/>
                </a:lnTo>
                <a:lnTo>
                  <a:pt x="11352" y="16096"/>
                </a:lnTo>
                <a:lnTo>
                  <a:pt x="11389" y="16085"/>
                </a:lnTo>
                <a:lnTo>
                  <a:pt x="11430" y="16058"/>
                </a:lnTo>
                <a:lnTo>
                  <a:pt x="11495" y="15999"/>
                </a:lnTo>
                <a:lnTo>
                  <a:pt x="11580" y="15908"/>
                </a:lnTo>
                <a:lnTo>
                  <a:pt x="11682" y="15789"/>
                </a:lnTo>
                <a:lnTo>
                  <a:pt x="11800" y="15643"/>
                </a:lnTo>
                <a:lnTo>
                  <a:pt x="11928" y="15473"/>
                </a:lnTo>
                <a:lnTo>
                  <a:pt x="12066" y="15278"/>
                </a:lnTo>
                <a:lnTo>
                  <a:pt x="12211" y="15063"/>
                </a:lnTo>
                <a:lnTo>
                  <a:pt x="12360" y="14828"/>
                </a:lnTo>
                <a:lnTo>
                  <a:pt x="12509" y="14576"/>
                </a:lnTo>
                <a:lnTo>
                  <a:pt x="12658" y="14309"/>
                </a:lnTo>
                <a:lnTo>
                  <a:pt x="12803" y="14027"/>
                </a:lnTo>
                <a:lnTo>
                  <a:pt x="12939" y="13735"/>
                </a:lnTo>
                <a:lnTo>
                  <a:pt x="13067" y="13433"/>
                </a:lnTo>
                <a:lnTo>
                  <a:pt x="13183" y="13123"/>
                </a:lnTo>
                <a:lnTo>
                  <a:pt x="13283" y="12808"/>
                </a:lnTo>
                <a:lnTo>
                  <a:pt x="13366" y="12489"/>
                </a:lnTo>
                <a:lnTo>
                  <a:pt x="13428" y="12169"/>
                </a:lnTo>
                <a:lnTo>
                  <a:pt x="13468" y="11848"/>
                </a:lnTo>
                <a:lnTo>
                  <a:pt x="13481" y="11528"/>
                </a:lnTo>
                <a:lnTo>
                  <a:pt x="13466" y="11214"/>
                </a:lnTo>
                <a:lnTo>
                  <a:pt x="13420" y="10906"/>
                </a:lnTo>
                <a:lnTo>
                  <a:pt x="13340" y="10605"/>
                </a:lnTo>
                <a:lnTo>
                  <a:pt x="13223" y="10314"/>
                </a:lnTo>
                <a:lnTo>
                  <a:pt x="13067" y="10035"/>
                </a:lnTo>
                <a:lnTo>
                  <a:pt x="12870" y="9769"/>
                </a:lnTo>
                <a:lnTo>
                  <a:pt x="12628" y="9520"/>
                </a:lnTo>
                <a:lnTo>
                  <a:pt x="12338" y="9287"/>
                </a:lnTo>
                <a:lnTo>
                  <a:pt x="11999" y="9074"/>
                </a:lnTo>
                <a:lnTo>
                  <a:pt x="11606" y="8882"/>
                </a:lnTo>
                <a:lnTo>
                  <a:pt x="11159" y="8714"/>
                </a:lnTo>
                <a:lnTo>
                  <a:pt x="10653" y="8571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3" name="Title 4">
            <a:extLst>
              <a:ext uri="{FF2B5EF4-FFF2-40B4-BE49-F238E27FC236}">
                <a16:creationId xmlns:a16="http://schemas.microsoft.com/office/drawing/2014/main" id="{308F073F-FDA3-8462-7765-4640A704BE41}"/>
              </a:ext>
            </a:extLst>
          </p:cNvPr>
          <p:cNvSpPr txBox="1">
            <a:spLocks/>
          </p:cNvSpPr>
          <p:nvPr/>
        </p:nvSpPr>
        <p:spPr>
          <a:xfrm>
            <a:off x="842963" y="731838"/>
            <a:ext cx="9124950" cy="665162"/>
          </a:xfrm>
          <a:prstGeom prst="rect">
            <a:avLst/>
          </a:prstGeom>
        </p:spPr>
        <p:txBody>
          <a:bodyPr/>
          <a:lstStyle/>
          <a:p>
            <a:pPr algn="ctr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  <a:cs typeface="+mj-cs"/>
              </a:rPr>
              <a:t>Solution overview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  <p:bldP spid="13" grpId="0" animBg="1"/>
      <p:bldP spid="14" grpId="0"/>
      <p:bldP spid="15" grpId="0"/>
      <p:bldP spid="16" grpId="0" animBg="1"/>
      <p:bldP spid="17" grpId="0"/>
      <p:bldP spid="19" grpId="0" animBg="1"/>
      <p:bldP spid="20" grpId="0"/>
      <p:bldP spid="22" grpId="0" animBg="1"/>
      <p:bldP spid="23" grpId="0"/>
      <p:bldP spid="31" grpId="0" animBg="1"/>
      <p:bldP spid="32" grpId="0"/>
      <p:bldP spid="34" grpId="0" animBg="1"/>
      <p:bldP spid="36" grpId="0"/>
      <p:bldP spid="37" grpId="0" animBg="1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2218BF-2860-10C7-6E13-EEC5D035E2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3" y="333375"/>
            <a:ext cx="10802937" cy="66516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Problems Vs Solutions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BAE6B39-9793-67BF-A7ED-491914E0F562}"/>
              </a:ext>
            </a:extLst>
          </p:cNvPr>
          <p:cNvSpPr/>
          <p:nvPr/>
        </p:nvSpPr>
        <p:spPr>
          <a:xfrm>
            <a:off x="0" y="5103813"/>
            <a:ext cx="12192000" cy="106203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0" name="Text Placeholder 6">
            <a:extLst>
              <a:ext uri="{FF2B5EF4-FFF2-40B4-BE49-F238E27FC236}">
                <a16:creationId xmlns:a16="http://schemas.microsoft.com/office/drawing/2014/main" id="{22E37D93-C0E5-262C-6168-AE65034926C6}"/>
              </a:ext>
            </a:extLst>
          </p:cNvPr>
          <p:cNvSpPr txBox="1">
            <a:spLocks/>
          </p:cNvSpPr>
          <p:nvPr/>
        </p:nvSpPr>
        <p:spPr>
          <a:xfrm>
            <a:off x="2820988" y="5135563"/>
            <a:ext cx="6140450" cy="9017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Neris Black" panose="00000A00000000000000" pitchFamily="50" charset="0"/>
              </a:rPr>
              <a:t>WMS Solution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200" dirty="0">
                <a:solidFill>
                  <a:schemeClr val="bg1">
                    <a:lumMod val="95000"/>
                  </a:schemeClr>
                </a:solidFill>
                <a:latin typeface="Neris Black" panose="00000A00000000000000" pitchFamily="50" charset="0"/>
              </a:rPr>
              <a:t>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070F72B-B23B-8475-1FAE-D1D39FEB2165}"/>
              </a:ext>
            </a:extLst>
          </p:cNvPr>
          <p:cNvSpPr txBox="1"/>
          <p:nvPr/>
        </p:nvSpPr>
        <p:spPr>
          <a:xfrm>
            <a:off x="271463" y="1166813"/>
            <a:ext cx="3540125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If no centralized inventory management system to handle the multiple warehouses across the region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Manual errors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Product ageing related issues because of manual picking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Misplaced inventory created issues during pick activity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chemeClr val="accent6">
                    <a:lumMod val="75000"/>
                  </a:schemeClr>
                </a:solidFill>
                <a:latin typeface="+mj-lt"/>
                <a:cs typeface="+mn-cs"/>
              </a:rPr>
              <a:t>Late notification to management low inventory level</a:t>
            </a:r>
            <a:endParaRPr lang="id-ID" sz="1600" b="1" dirty="0">
              <a:solidFill>
                <a:schemeClr val="accent6">
                  <a:lumMod val="75000"/>
                </a:schemeClr>
              </a:solidFill>
              <a:latin typeface="+mj-lt"/>
              <a:cs typeface="+mn-c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5047BAA-7A8F-BD06-0ECE-B7B52147F00F}"/>
              </a:ext>
            </a:extLst>
          </p:cNvPr>
          <p:cNvSpPr txBox="1"/>
          <p:nvPr/>
        </p:nvSpPr>
        <p:spPr>
          <a:xfrm>
            <a:off x="5881688" y="1131888"/>
            <a:ext cx="3957637" cy="5510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IN" sz="1600" b="1" dirty="0">
                <a:solidFill>
                  <a:srgbClr val="00B050"/>
                </a:solidFill>
                <a:latin typeface="+mj-lt"/>
                <a:cs typeface="+mn-cs"/>
              </a:rPr>
              <a:t>Web based  WMS application to control the inventory movement across all the warehouse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rgbClr val="00B050"/>
                </a:solidFill>
                <a:latin typeface="+mj-lt"/>
                <a:cs typeface="+mn-cs"/>
              </a:rPr>
              <a:t>Product inward and outward through barcode based solution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rgbClr val="00B050"/>
                </a:solidFill>
                <a:latin typeface="+mj-lt"/>
                <a:cs typeface="+mn-cs"/>
              </a:rPr>
              <a:t>FIFO based on manufacture date, ageing alerts based on shelf life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rgbClr val="00B050"/>
                </a:solidFill>
                <a:latin typeface="+mj-lt"/>
                <a:cs typeface="+mn-cs"/>
              </a:rPr>
              <a:t>Location/Bin definition in WMS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1600" b="1" dirty="0">
                <a:solidFill>
                  <a:srgbClr val="00B050"/>
                </a:solidFill>
                <a:latin typeface="+mj-lt"/>
                <a:cs typeface="+mn-cs"/>
              </a:rPr>
              <a:t>Alerts on </a:t>
            </a:r>
            <a:r>
              <a:rPr lang="en-US" sz="1600" b="1" dirty="0" err="1">
                <a:solidFill>
                  <a:srgbClr val="00B050"/>
                </a:solidFill>
                <a:latin typeface="+mj-lt"/>
                <a:cs typeface="+mn-cs"/>
              </a:rPr>
              <a:t>Iower</a:t>
            </a:r>
            <a:r>
              <a:rPr lang="en-US" sz="1600" b="1" dirty="0">
                <a:solidFill>
                  <a:srgbClr val="00B050"/>
                </a:solidFill>
                <a:latin typeface="+mj-lt"/>
                <a:cs typeface="+mn-cs"/>
              </a:rPr>
              <a:t> inventory level to management based on master configuration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IN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IN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IN" sz="1600" b="1" dirty="0">
              <a:solidFill>
                <a:srgbClr val="00B050"/>
              </a:solidFill>
              <a:latin typeface="+mj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600" b="1" dirty="0">
              <a:solidFill>
                <a:srgbClr val="00B050"/>
              </a:solidFill>
              <a:latin typeface="+mj-lt"/>
              <a:cs typeface="+mn-cs"/>
            </a:endParaRPr>
          </a:p>
        </p:txBody>
      </p:sp>
      <p:pic>
        <p:nvPicPr>
          <p:cNvPr id="36871" name="Picture 2">
            <a:extLst>
              <a:ext uri="{FF2B5EF4-FFF2-40B4-BE49-F238E27FC236}">
                <a16:creationId xmlns:a16="http://schemas.microsoft.com/office/drawing/2014/main" id="{C0A263E4-BC53-650F-DCE3-EC7EC0ADB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50" y="5189538"/>
            <a:ext cx="5494338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8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8A5DB-8741-11D6-32C7-0ECC7176D8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3" y="579438"/>
            <a:ext cx="10802937" cy="665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Solution-Features 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2B6848B3-0EA4-0EA9-6F92-343C7873887A}"/>
              </a:ext>
            </a:extLst>
          </p:cNvPr>
          <p:cNvGraphicFramePr/>
          <p:nvPr/>
        </p:nvGraphicFramePr>
        <p:xfrm>
          <a:off x="4468958" y="1935584"/>
          <a:ext cx="3086879" cy="4136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87EF8C6-9F2E-0011-5627-B3AA52605B51}"/>
              </a:ext>
            </a:extLst>
          </p:cNvPr>
          <p:cNvSpPr txBox="1">
            <a:spLocks/>
          </p:cNvSpPr>
          <p:nvPr/>
        </p:nvSpPr>
        <p:spPr>
          <a:xfrm>
            <a:off x="527050" y="2789238"/>
            <a:ext cx="2538413" cy="4095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GRN of the material and barcode generation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FEAE42F1-4D2C-ADCE-C72D-A8328090498E}"/>
              </a:ext>
            </a:extLst>
          </p:cNvPr>
          <p:cNvSpPr txBox="1">
            <a:spLocks/>
          </p:cNvSpPr>
          <p:nvPr/>
        </p:nvSpPr>
        <p:spPr>
          <a:xfrm>
            <a:off x="1333500" y="2547938"/>
            <a:ext cx="1649413" cy="19526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GRN 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8896B82B-2340-FB2B-1670-08D3D1C06B0F}"/>
              </a:ext>
            </a:extLst>
          </p:cNvPr>
          <p:cNvSpPr txBox="1">
            <a:spLocks/>
          </p:cNvSpPr>
          <p:nvPr/>
        </p:nvSpPr>
        <p:spPr>
          <a:xfrm>
            <a:off x="9082088" y="2814638"/>
            <a:ext cx="2681287" cy="4095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FIFO based pick list to avoid ageing related issues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E5D02ACA-38CD-EDC9-B01D-22814E4BB0BD}"/>
              </a:ext>
            </a:extLst>
          </p:cNvPr>
          <p:cNvSpPr txBox="1">
            <a:spLocks/>
          </p:cNvSpPr>
          <p:nvPr/>
        </p:nvSpPr>
        <p:spPr>
          <a:xfrm>
            <a:off x="9078913" y="2501900"/>
            <a:ext cx="2681287" cy="3302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67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FIFO Wise </a:t>
            </a:r>
            <a:r>
              <a:rPr lang="en-US" sz="1467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Picklist</a:t>
            </a:r>
            <a:endParaRPr lang="en-US" sz="1467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CDC21C20-121F-2B48-819A-DBEF380F7019}"/>
              </a:ext>
            </a:extLst>
          </p:cNvPr>
          <p:cNvSpPr txBox="1">
            <a:spLocks/>
          </p:cNvSpPr>
          <p:nvPr/>
        </p:nvSpPr>
        <p:spPr>
          <a:xfrm>
            <a:off x="523875" y="3979863"/>
            <a:ext cx="2538413" cy="4095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Received material will be inspected and move to inventory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9C7B204-5F7B-6C7E-8043-100A274F6BAE}"/>
              </a:ext>
            </a:extLst>
          </p:cNvPr>
          <p:cNvSpPr txBox="1">
            <a:spLocks/>
          </p:cNvSpPr>
          <p:nvPr/>
        </p:nvSpPr>
        <p:spPr>
          <a:xfrm>
            <a:off x="520700" y="3603625"/>
            <a:ext cx="2540000" cy="33178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Inspection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20F9E686-2D8A-51A7-6D45-ED3F0A1DD677}"/>
              </a:ext>
            </a:extLst>
          </p:cNvPr>
          <p:cNvSpPr txBox="1">
            <a:spLocks/>
          </p:cNvSpPr>
          <p:nvPr/>
        </p:nvSpPr>
        <p:spPr>
          <a:xfrm>
            <a:off x="9078913" y="4005263"/>
            <a:ext cx="2681287" cy="4095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Dispatch /Export &amp; receipt in  other locations  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84459DCF-82BA-EE83-3B69-BB9D712C6928}"/>
              </a:ext>
            </a:extLst>
          </p:cNvPr>
          <p:cNvSpPr txBox="1">
            <a:spLocks/>
          </p:cNvSpPr>
          <p:nvPr/>
        </p:nvSpPr>
        <p:spPr>
          <a:xfrm>
            <a:off x="9075738" y="3692525"/>
            <a:ext cx="2681287" cy="331788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67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Transfer &amp; Receipt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312A5F89-89CF-ED83-2653-706290B72886}"/>
              </a:ext>
            </a:extLst>
          </p:cNvPr>
          <p:cNvSpPr txBox="1">
            <a:spLocks/>
          </p:cNvSpPr>
          <p:nvPr/>
        </p:nvSpPr>
        <p:spPr>
          <a:xfrm>
            <a:off x="568325" y="5218113"/>
            <a:ext cx="2540000" cy="4095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Material will moved to bins by scanning material barcode and bin barcode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1926EDB-20A9-DA9E-EC5B-33BEE1929E5F}"/>
              </a:ext>
            </a:extLst>
          </p:cNvPr>
          <p:cNvSpPr txBox="1">
            <a:spLocks/>
          </p:cNvSpPr>
          <p:nvPr/>
        </p:nvSpPr>
        <p:spPr>
          <a:xfrm>
            <a:off x="404813" y="4856163"/>
            <a:ext cx="2711450" cy="32702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Put away &amp; Bin Management</a:t>
            </a:r>
          </a:p>
        </p:txBody>
      </p:sp>
      <p:grpSp>
        <p:nvGrpSpPr>
          <p:cNvPr id="3" name="Group 21">
            <a:extLst>
              <a:ext uri="{FF2B5EF4-FFF2-40B4-BE49-F238E27FC236}">
                <a16:creationId xmlns:a16="http://schemas.microsoft.com/office/drawing/2014/main" id="{111E4557-3D9D-94FC-0B03-455A5B8D43E0}"/>
              </a:ext>
            </a:extLst>
          </p:cNvPr>
          <p:cNvGrpSpPr>
            <a:grpSpLocks/>
          </p:cNvGrpSpPr>
          <p:nvPr/>
        </p:nvGrpSpPr>
        <p:grpSpPr bwMode="auto">
          <a:xfrm>
            <a:off x="8374063" y="2527300"/>
            <a:ext cx="676275" cy="676275"/>
            <a:chOff x="8881189" y="2839576"/>
            <a:chExt cx="654485" cy="654485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8831410B-5560-1BBD-2AF1-AA922B17E2A7}"/>
                </a:ext>
              </a:extLst>
            </p:cNvPr>
            <p:cNvSpPr/>
            <p:nvPr/>
          </p:nvSpPr>
          <p:spPr>
            <a:xfrm flipV="1">
              <a:off x="8881189" y="2839576"/>
              <a:ext cx="654485" cy="6544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67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 283">
              <a:extLst>
                <a:ext uri="{FF2B5EF4-FFF2-40B4-BE49-F238E27FC236}">
                  <a16:creationId xmlns:a16="http://schemas.microsoft.com/office/drawing/2014/main" id="{3E96CFB7-F951-3BFF-BFDE-324D884D73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6333" y="3016257"/>
              <a:ext cx="304197" cy="316488"/>
            </a:xfrm>
            <a:custGeom>
              <a:avLst/>
              <a:gdLst>
                <a:gd name="T0" fmla="*/ 916 w 15568"/>
                <a:gd name="T1" fmla="*/ 2015 h 16128"/>
                <a:gd name="T2" fmla="*/ 323 w 15568"/>
                <a:gd name="T3" fmla="*/ 2459 h 16128"/>
                <a:gd name="T4" fmla="*/ 27 w 15568"/>
                <a:gd name="T5" fmla="*/ 3201 h 16128"/>
                <a:gd name="T6" fmla="*/ 61 w 15568"/>
                <a:gd name="T7" fmla="*/ 4118 h 16128"/>
                <a:gd name="T8" fmla="*/ 420 w 15568"/>
                <a:gd name="T9" fmla="*/ 4803 h 16128"/>
                <a:gd name="T10" fmla="*/ 1069 w 15568"/>
                <a:gd name="T11" fmla="*/ 5182 h 16128"/>
                <a:gd name="T12" fmla="*/ 1491 w 15568"/>
                <a:gd name="T13" fmla="*/ 6383 h 16128"/>
                <a:gd name="T14" fmla="*/ 710 w 15568"/>
                <a:gd name="T15" fmla="*/ 6594 h 16128"/>
                <a:gd name="T16" fmla="*/ 201 w 15568"/>
                <a:gd name="T17" fmla="*/ 7132 h 16128"/>
                <a:gd name="T18" fmla="*/ 2 w 15568"/>
                <a:gd name="T19" fmla="*/ 7957 h 16128"/>
                <a:gd name="T20" fmla="*/ 136 w 15568"/>
                <a:gd name="T21" fmla="*/ 8833 h 16128"/>
                <a:gd name="T22" fmla="*/ 585 w 15568"/>
                <a:gd name="T23" fmla="*/ 9431 h 16128"/>
                <a:gd name="T24" fmla="*/ 1314 w 15568"/>
                <a:gd name="T25" fmla="*/ 9711 h 16128"/>
                <a:gd name="T26" fmla="*/ 1230 w 15568"/>
                <a:gd name="T27" fmla="*/ 10889 h 16128"/>
                <a:gd name="T28" fmla="*/ 527 w 15568"/>
                <a:gd name="T29" fmla="*/ 11203 h 16128"/>
                <a:gd name="T30" fmla="*/ 108 w 15568"/>
                <a:gd name="T31" fmla="*/ 11831 h 16128"/>
                <a:gd name="T32" fmla="*/ 7 w 15568"/>
                <a:gd name="T33" fmla="*/ 12725 h 16128"/>
                <a:gd name="T34" fmla="*/ 240 w 15568"/>
                <a:gd name="T35" fmla="*/ 13523 h 16128"/>
                <a:gd name="T36" fmla="*/ 776 w 15568"/>
                <a:gd name="T37" fmla="*/ 14029 h 16128"/>
                <a:gd name="T38" fmla="*/ 1582 w 15568"/>
                <a:gd name="T39" fmla="*/ 14207 h 16128"/>
                <a:gd name="T40" fmla="*/ 1452 w 15568"/>
                <a:gd name="T41" fmla="*/ 4344 h 16128"/>
                <a:gd name="T42" fmla="*/ 1124 w 15568"/>
                <a:gd name="T43" fmla="*/ 4233 h 16128"/>
                <a:gd name="T44" fmla="*/ 945 w 15568"/>
                <a:gd name="T45" fmla="*/ 3964 h 16128"/>
                <a:gd name="T46" fmla="*/ 895 w 15568"/>
                <a:gd name="T47" fmla="*/ 3523 h 16128"/>
                <a:gd name="T48" fmla="*/ 969 w 15568"/>
                <a:gd name="T49" fmla="*/ 3116 h 16128"/>
                <a:gd name="T50" fmla="*/ 1177 w 15568"/>
                <a:gd name="T51" fmla="*/ 2880 h 16128"/>
                <a:gd name="T52" fmla="*/ 1537 w 15568"/>
                <a:gd name="T53" fmla="*/ 2797 h 16128"/>
                <a:gd name="T54" fmla="*/ 4586 w 15568"/>
                <a:gd name="T55" fmla="*/ 2841 h 16128"/>
                <a:gd name="T56" fmla="*/ 4838 w 15568"/>
                <a:gd name="T57" fmla="*/ 3028 h 16128"/>
                <a:gd name="T58" fmla="*/ 4950 w 15568"/>
                <a:gd name="T59" fmla="*/ 3382 h 16128"/>
                <a:gd name="T60" fmla="*/ 4938 w 15568"/>
                <a:gd name="T61" fmla="*/ 3851 h 16128"/>
                <a:gd name="T62" fmla="*/ 4799 w 15568"/>
                <a:gd name="T63" fmla="*/ 4170 h 16128"/>
                <a:gd name="T64" fmla="*/ 4518 w 15568"/>
                <a:gd name="T65" fmla="*/ 4326 h 16128"/>
                <a:gd name="T66" fmla="*/ 1494 w 15568"/>
                <a:gd name="T67" fmla="*/ 8828 h 16128"/>
                <a:gd name="T68" fmla="*/ 1150 w 15568"/>
                <a:gd name="T69" fmla="*/ 8731 h 16128"/>
                <a:gd name="T70" fmla="*/ 956 w 15568"/>
                <a:gd name="T71" fmla="*/ 8479 h 16128"/>
                <a:gd name="T72" fmla="*/ 895 w 15568"/>
                <a:gd name="T73" fmla="*/ 8054 h 16128"/>
                <a:gd name="T74" fmla="*/ 956 w 15568"/>
                <a:gd name="T75" fmla="*/ 7629 h 16128"/>
                <a:gd name="T76" fmla="*/ 1150 w 15568"/>
                <a:gd name="T77" fmla="*/ 7377 h 16128"/>
                <a:gd name="T78" fmla="*/ 1494 w 15568"/>
                <a:gd name="T79" fmla="*/ 7279 h 16128"/>
                <a:gd name="T80" fmla="*/ 4552 w 15568"/>
                <a:gd name="T81" fmla="*/ 7310 h 16128"/>
                <a:gd name="T82" fmla="*/ 4819 w 15568"/>
                <a:gd name="T83" fmla="*/ 7482 h 16128"/>
                <a:gd name="T84" fmla="*/ 4945 w 15568"/>
                <a:gd name="T85" fmla="*/ 7818 h 16128"/>
                <a:gd name="T86" fmla="*/ 4945 w 15568"/>
                <a:gd name="T87" fmla="*/ 8290 h 16128"/>
                <a:gd name="T88" fmla="*/ 4819 w 15568"/>
                <a:gd name="T89" fmla="*/ 8625 h 16128"/>
                <a:gd name="T90" fmla="*/ 4552 w 15568"/>
                <a:gd name="T91" fmla="*/ 8798 h 16128"/>
                <a:gd name="T92" fmla="*/ 1537 w 15568"/>
                <a:gd name="T93" fmla="*/ 13311 h 16128"/>
                <a:gd name="T94" fmla="*/ 1177 w 15568"/>
                <a:gd name="T95" fmla="*/ 13227 h 16128"/>
                <a:gd name="T96" fmla="*/ 969 w 15568"/>
                <a:gd name="T97" fmla="*/ 12992 h 16128"/>
                <a:gd name="T98" fmla="*/ 895 w 15568"/>
                <a:gd name="T99" fmla="*/ 12585 h 16128"/>
                <a:gd name="T100" fmla="*/ 945 w 15568"/>
                <a:gd name="T101" fmla="*/ 12143 h 16128"/>
                <a:gd name="T102" fmla="*/ 1124 w 15568"/>
                <a:gd name="T103" fmla="*/ 11874 h 16128"/>
                <a:gd name="T104" fmla="*/ 1452 w 15568"/>
                <a:gd name="T105" fmla="*/ 11762 h 16128"/>
                <a:gd name="T106" fmla="*/ 4518 w 15568"/>
                <a:gd name="T107" fmla="*/ 11780 h 16128"/>
                <a:gd name="T108" fmla="*/ 4799 w 15568"/>
                <a:gd name="T109" fmla="*/ 11938 h 16128"/>
                <a:gd name="T110" fmla="*/ 4938 w 15568"/>
                <a:gd name="T111" fmla="*/ 12257 h 16128"/>
                <a:gd name="T112" fmla="*/ 4950 w 15568"/>
                <a:gd name="T113" fmla="*/ 12726 h 16128"/>
                <a:gd name="T114" fmla="*/ 4838 w 15568"/>
                <a:gd name="T115" fmla="*/ 13080 h 16128"/>
                <a:gd name="T116" fmla="*/ 4586 w 15568"/>
                <a:gd name="T117" fmla="*/ 13267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568" h="16128">
                  <a:moveTo>
                    <a:pt x="2587" y="1900"/>
                  </a:moveTo>
                  <a:lnTo>
                    <a:pt x="1582" y="1900"/>
                  </a:lnTo>
                  <a:lnTo>
                    <a:pt x="1491" y="1902"/>
                  </a:lnTo>
                  <a:lnTo>
                    <a:pt x="1401" y="1908"/>
                  </a:lnTo>
                  <a:lnTo>
                    <a:pt x="1314" y="1917"/>
                  </a:lnTo>
                  <a:lnTo>
                    <a:pt x="1230" y="1929"/>
                  </a:lnTo>
                  <a:lnTo>
                    <a:pt x="1147" y="1945"/>
                  </a:lnTo>
                  <a:lnTo>
                    <a:pt x="1069" y="1966"/>
                  </a:lnTo>
                  <a:lnTo>
                    <a:pt x="991" y="1988"/>
                  </a:lnTo>
                  <a:lnTo>
                    <a:pt x="916" y="2015"/>
                  </a:lnTo>
                  <a:lnTo>
                    <a:pt x="845" y="2044"/>
                  </a:lnTo>
                  <a:lnTo>
                    <a:pt x="776" y="2077"/>
                  </a:lnTo>
                  <a:lnTo>
                    <a:pt x="710" y="2114"/>
                  </a:lnTo>
                  <a:lnTo>
                    <a:pt x="646" y="2154"/>
                  </a:lnTo>
                  <a:lnTo>
                    <a:pt x="585" y="2196"/>
                  </a:lnTo>
                  <a:lnTo>
                    <a:pt x="527" y="2243"/>
                  </a:lnTo>
                  <a:lnTo>
                    <a:pt x="472" y="2292"/>
                  </a:lnTo>
                  <a:lnTo>
                    <a:pt x="420" y="2345"/>
                  </a:lnTo>
                  <a:lnTo>
                    <a:pt x="370" y="2400"/>
                  </a:lnTo>
                  <a:lnTo>
                    <a:pt x="323" y="2459"/>
                  </a:lnTo>
                  <a:lnTo>
                    <a:pt x="280" y="2520"/>
                  </a:lnTo>
                  <a:lnTo>
                    <a:pt x="240" y="2584"/>
                  </a:lnTo>
                  <a:lnTo>
                    <a:pt x="201" y="2651"/>
                  </a:lnTo>
                  <a:lnTo>
                    <a:pt x="167" y="2722"/>
                  </a:lnTo>
                  <a:lnTo>
                    <a:pt x="136" y="2794"/>
                  </a:lnTo>
                  <a:lnTo>
                    <a:pt x="108" y="2871"/>
                  </a:lnTo>
                  <a:lnTo>
                    <a:pt x="83" y="2949"/>
                  </a:lnTo>
                  <a:lnTo>
                    <a:pt x="61" y="3030"/>
                  </a:lnTo>
                  <a:lnTo>
                    <a:pt x="42" y="3115"/>
                  </a:lnTo>
                  <a:lnTo>
                    <a:pt x="27" y="3201"/>
                  </a:lnTo>
                  <a:lnTo>
                    <a:pt x="15" y="3290"/>
                  </a:lnTo>
                  <a:lnTo>
                    <a:pt x="7" y="3383"/>
                  </a:lnTo>
                  <a:lnTo>
                    <a:pt x="2" y="3477"/>
                  </a:lnTo>
                  <a:lnTo>
                    <a:pt x="0" y="3574"/>
                  </a:lnTo>
                  <a:lnTo>
                    <a:pt x="2" y="3671"/>
                  </a:lnTo>
                  <a:lnTo>
                    <a:pt x="7" y="3765"/>
                  </a:lnTo>
                  <a:lnTo>
                    <a:pt x="15" y="3858"/>
                  </a:lnTo>
                  <a:lnTo>
                    <a:pt x="27" y="3946"/>
                  </a:lnTo>
                  <a:lnTo>
                    <a:pt x="42" y="4033"/>
                  </a:lnTo>
                  <a:lnTo>
                    <a:pt x="61" y="4118"/>
                  </a:lnTo>
                  <a:lnTo>
                    <a:pt x="83" y="4198"/>
                  </a:lnTo>
                  <a:lnTo>
                    <a:pt x="108" y="4277"/>
                  </a:lnTo>
                  <a:lnTo>
                    <a:pt x="136" y="4353"/>
                  </a:lnTo>
                  <a:lnTo>
                    <a:pt x="167" y="4426"/>
                  </a:lnTo>
                  <a:lnTo>
                    <a:pt x="201" y="4497"/>
                  </a:lnTo>
                  <a:lnTo>
                    <a:pt x="240" y="4563"/>
                  </a:lnTo>
                  <a:lnTo>
                    <a:pt x="280" y="4628"/>
                  </a:lnTo>
                  <a:lnTo>
                    <a:pt x="323" y="4689"/>
                  </a:lnTo>
                  <a:lnTo>
                    <a:pt x="370" y="4748"/>
                  </a:lnTo>
                  <a:lnTo>
                    <a:pt x="420" y="4803"/>
                  </a:lnTo>
                  <a:lnTo>
                    <a:pt x="472" y="4856"/>
                  </a:lnTo>
                  <a:lnTo>
                    <a:pt x="527" y="4905"/>
                  </a:lnTo>
                  <a:lnTo>
                    <a:pt x="585" y="4951"/>
                  </a:lnTo>
                  <a:lnTo>
                    <a:pt x="646" y="4994"/>
                  </a:lnTo>
                  <a:lnTo>
                    <a:pt x="710" y="5034"/>
                  </a:lnTo>
                  <a:lnTo>
                    <a:pt x="776" y="5070"/>
                  </a:lnTo>
                  <a:lnTo>
                    <a:pt x="845" y="5102"/>
                  </a:lnTo>
                  <a:lnTo>
                    <a:pt x="916" y="5133"/>
                  </a:lnTo>
                  <a:lnTo>
                    <a:pt x="991" y="5159"/>
                  </a:lnTo>
                  <a:lnTo>
                    <a:pt x="1069" y="5182"/>
                  </a:lnTo>
                  <a:lnTo>
                    <a:pt x="1147" y="5202"/>
                  </a:lnTo>
                  <a:lnTo>
                    <a:pt x="1230" y="5218"/>
                  </a:lnTo>
                  <a:lnTo>
                    <a:pt x="1314" y="5231"/>
                  </a:lnTo>
                  <a:lnTo>
                    <a:pt x="1401" y="5240"/>
                  </a:lnTo>
                  <a:lnTo>
                    <a:pt x="1491" y="5245"/>
                  </a:lnTo>
                  <a:lnTo>
                    <a:pt x="1582" y="5247"/>
                  </a:lnTo>
                  <a:lnTo>
                    <a:pt x="2587" y="5247"/>
                  </a:lnTo>
                  <a:lnTo>
                    <a:pt x="2587" y="6381"/>
                  </a:lnTo>
                  <a:lnTo>
                    <a:pt x="1582" y="6381"/>
                  </a:lnTo>
                  <a:lnTo>
                    <a:pt x="1491" y="6383"/>
                  </a:lnTo>
                  <a:lnTo>
                    <a:pt x="1401" y="6388"/>
                  </a:lnTo>
                  <a:lnTo>
                    <a:pt x="1314" y="6397"/>
                  </a:lnTo>
                  <a:lnTo>
                    <a:pt x="1230" y="6410"/>
                  </a:lnTo>
                  <a:lnTo>
                    <a:pt x="1147" y="6425"/>
                  </a:lnTo>
                  <a:lnTo>
                    <a:pt x="1069" y="6445"/>
                  </a:lnTo>
                  <a:lnTo>
                    <a:pt x="991" y="6468"/>
                  </a:lnTo>
                  <a:lnTo>
                    <a:pt x="916" y="6495"/>
                  </a:lnTo>
                  <a:lnTo>
                    <a:pt x="845" y="6525"/>
                  </a:lnTo>
                  <a:lnTo>
                    <a:pt x="776" y="6558"/>
                  </a:lnTo>
                  <a:lnTo>
                    <a:pt x="710" y="6594"/>
                  </a:lnTo>
                  <a:lnTo>
                    <a:pt x="646" y="6634"/>
                  </a:lnTo>
                  <a:lnTo>
                    <a:pt x="585" y="6677"/>
                  </a:lnTo>
                  <a:lnTo>
                    <a:pt x="527" y="6722"/>
                  </a:lnTo>
                  <a:lnTo>
                    <a:pt x="472" y="6772"/>
                  </a:lnTo>
                  <a:lnTo>
                    <a:pt x="420" y="6824"/>
                  </a:lnTo>
                  <a:lnTo>
                    <a:pt x="370" y="6880"/>
                  </a:lnTo>
                  <a:lnTo>
                    <a:pt x="323" y="6938"/>
                  </a:lnTo>
                  <a:lnTo>
                    <a:pt x="280" y="7000"/>
                  </a:lnTo>
                  <a:lnTo>
                    <a:pt x="240" y="7064"/>
                  </a:lnTo>
                  <a:lnTo>
                    <a:pt x="201" y="7132"/>
                  </a:lnTo>
                  <a:lnTo>
                    <a:pt x="167" y="7201"/>
                  </a:lnTo>
                  <a:lnTo>
                    <a:pt x="136" y="7275"/>
                  </a:lnTo>
                  <a:lnTo>
                    <a:pt x="108" y="7350"/>
                  </a:lnTo>
                  <a:lnTo>
                    <a:pt x="83" y="7429"/>
                  </a:lnTo>
                  <a:lnTo>
                    <a:pt x="61" y="7511"/>
                  </a:lnTo>
                  <a:lnTo>
                    <a:pt x="42" y="7594"/>
                  </a:lnTo>
                  <a:lnTo>
                    <a:pt x="27" y="7681"/>
                  </a:lnTo>
                  <a:lnTo>
                    <a:pt x="15" y="7771"/>
                  </a:lnTo>
                  <a:lnTo>
                    <a:pt x="7" y="7862"/>
                  </a:lnTo>
                  <a:lnTo>
                    <a:pt x="2" y="7957"/>
                  </a:lnTo>
                  <a:lnTo>
                    <a:pt x="0" y="8054"/>
                  </a:lnTo>
                  <a:lnTo>
                    <a:pt x="2" y="8151"/>
                  </a:lnTo>
                  <a:lnTo>
                    <a:pt x="7" y="8245"/>
                  </a:lnTo>
                  <a:lnTo>
                    <a:pt x="15" y="8337"/>
                  </a:lnTo>
                  <a:lnTo>
                    <a:pt x="27" y="8427"/>
                  </a:lnTo>
                  <a:lnTo>
                    <a:pt x="42" y="8514"/>
                  </a:lnTo>
                  <a:lnTo>
                    <a:pt x="61" y="8597"/>
                  </a:lnTo>
                  <a:lnTo>
                    <a:pt x="83" y="8679"/>
                  </a:lnTo>
                  <a:lnTo>
                    <a:pt x="108" y="8758"/>
                  </a:lnTo>
                  <a:lnTo>
                    <a:pt x="136" y="8833"/>
                  </a:lnTo>
                  <a:lnTo>
                    <a:pt x="167" y="8906"/>
                  </a:lnTo>
                  <a:lnTo>
                    <a:pt x="201" y="8976"/>
                  </a:lnTo>
                  <a:lnTo>
                    <a:pt x="240" y="9044"/>
                  </a:lnTo>
                  <a:lnTo>
                    <a:pt x="280" y="9108"/>
                  </a:lnTo>
                  <a:lnTo>
                    <a:pt x="323" y="9170"/>
                  </a:lnTo>
                  <a:lnTo>
                    <a:pt x="370" y="9228"/>
                  </a:lnTo>
                  <a:lnTo>
                    <a:pt x="420" y="9284"/>
                  </a:lnTo>
                  <a:lnTo>
                    <a:pt x="472" y="9335"/>
                  </a:lnTo>
                  <a:lnTo>
                    <a:pt x="527" y="9384"/>
                  </a:lnTo>
                  <a:lnTo>
                    <a:pt x="585" y="9431"/>
                  </a:lnTo>
                  <a:lnTo>
                    <a:pt x="646" y="9474"/>
                  </a:lnTo>
                  <a:lnTo>
                    <a:pt x="710" y="9514"/>
                  </a:lnTo>
                  <a:lnTo>
                    <a:pt x="776" y="9550"/>
                  </a:lnTo>
                  <a:lnTo>
                    <a:pt x="845" y="9583"/>
                  </a:lnTo>
                  <a:lnTo>
                    <a:pt x="916" y="9613"/>
                  </a:lnTo>
                  <a:lnTo>
                    <a:pt x="991" y="9640"/>
                  </a:lnTo>
                  <a:lnTo>
                    <a:pt x="1069" y="9663"/>
                  </a:lnTo>
                  <a:lnTo>
                    <a:pt x="1147" y="9682"/>
                  </a:lnTo>
                  <a:lnTo>
                    <a:pt x="1230" y="9698"/>
                  </a:lnTo>
                  <a:lnTo>
                    <a:pt x="1314" y="9711"/>
                  </a:lnTo>
                  <a:lnTo>
                    <a:pt x="1401" y="9719"/>
                  </a:lnTo>
                  <a:lnTo>
                    <a:pt x="1491" y="9725"/>
                  </a:lnTo>
                  <a:lnTo>
                    <a:pt x="1582" y="9727"/>
                  </a:lnTo>
                  <a:lnTo>
                    <a:pt x="2587" y="9727"/>
                  </a:lnTo>
                  <a:lnTo>
                    <a:pt x="2587" y="10860"/>
                  </a:lnTo>
                  <a:lnTo>
                    <a:pt x="1582" y="10860"/>
                  </a:lnTo>
                  <a:lnTo>
                    <a:pt x="1491" y="10862"/>
                  </a:lnTo>
                  <a:lnTo>
                    <a:pt x="1401" y="10868"/>
                  </a:lnTo>
                  <a:lnTo>
                    <a:pt x="1314" y="10876"/>
                  </a:lnTo>
                  <a:lnTo>
                    <a:pt x="1230" y="10889"/>
                  </a:lnTo>
                  <a:lnTo>
                    <a:pt x="1147" y="10906"/>
                  </a:lnTo>
                  <a:lnTo>
                    <a:pt x="1069" y="10925"/>
                  </a:lnTo>
                  <a:lnTo>
                    <a:pt x="991" y="10948"/>
                  </a:lnTo>
                  <a:lnTo>
                    <a:pt x="916" y="10974"/>
                  </a:lnTo>
                  <a:lnTo>
                    <a:pt x="845" y="11004"/>
                  </a:lnTo>
                  <a:lnTo>
                    <a:pt x="776" y="11038"/>
                  </a:lnTo>
                  <a:lnTo>
                    <a:pt x="710" y="11074"/>
                  </a:lnTo>
                  <a:lnTo>
                    <a:pt x="646" y="11114"/>
                  </a:lnTo>
                  <a:lnTo>
                    <a:pt x="585" y="11157"/>
                  </a:lnTo>
                  <a:lnTo>
                    <a:pt x="527" y="11203"/>
                  </a:lnTo>
                  <a:lnTo>
                    <a:pt x="472" y="11252"/>
                  </a:lnTo>
                  <a:lnTo>
                    <a:pt x="420" y="11305"/>
                  </a:lnTo>
                  <a:lnTo>
                    <a:pt x="370" y="11360"/>
                  </a:lnTo>
                  <a:lnTo>
                    <a:pt x="323" y="11418"/>
                  </a:lnTo>
                  <a:lnTo>
                    <a:pt x="280" y="11479"/>
                  </a:lnTo>
                  <a:lnTo>
                    <a:pt x="240" y="11544"/>
                  </a:lnTo>
                  <a:lnTo>
                    <a:pt x="201" y="11611"/>
                  </a:lnTo>
                  <a:lnTo>
                    <a:pt x="167" y="11682"/>
                  </a:lnTo>
                  <a:lnTo>
                    <a:pt x="136" y="11754"/>
                  </a:lnTo>
                  <a:lnTo>
                    <a:pt x="108" y="11831"/>
                  </a:lnTo>
                  <a:lnTo>
                    <a:pt x="83" y="11910"/>
                  </a:lnTo>
                  <a:lnTo>
                    <a:pt x="61" y="11990"/>
                  </a:lnTo>
                  <a:lnTo>
                    <a:pt x="42" y="12075"/>
                  </a:lnTo>
                  <a:lnTo>
                    <a:pt x="27" y="12162"/>
                  </a:lnTo>
                  <a:lnTo>
                    <a:pt x="15" y="12250"/>
                  </a:lnTo>
                  <a:lnTo>
                    <a:pt x="7" y="12343"/>
                  </a:lnTo>
                  <a:lnTo>
                    <a:pt x="2" y="12437"/>
                  </a:lnTo>
                  <a:lnTo>
                    <a:pt x="0" y="12533"/>
                  </a:lnTo>
                  <a:lnTo>
                    <a:pt x="2" y="12631"/>
                  </a:lnTo>
                  <a:lnTo>
                    <a:pt x="7" y="12725"/>
                  </a:lnTo>
                  <a:lnTo>
                    <a:pt x="15" y="12817"/>
                  </a:lnTo>
                  <a:lnTo>
                    <a:pt x="27" y="12906"/>
                  </a:lnTo>
                  <a:lnTo>
                    <a:pt x="42" y="12993"/>
                  </a:lnTo>
                  <a:lnTo>
                    <a:pt x="61" y="13077"/>
                  </a:lnTo>
                  <a:lnTo>
                    <a:pt x="83" y="13158"/>
                  </a:lnTo>
                  <a:lnTo>
                    <a:pt x="108" y="13237"/>
                  </a:lnTo>
                  <a:lnTo>
                    <a:pt x="136" y="13313"/>
                  </a:lnTo>
                  <a:lnTo>
                    <a:pt x="167" y="13386"/>
                  </a:lnTo>
                  <a:lnTo>
                    <a:pt x="201" y="13456"/>
                  </a:lnTo>
                  <a:lnTo>
                    <a:pt x="240" y="13523"/>
                  </a:lnTo>
                  <a:lnTo>
                    <a:pt x="280" y="13588"/>
                  </a:lnTo>
                  <a:lnTo>
                    <a:pt x="323" y="13649"/>
                  </a:lnTo>
                  <a:lnTo>
                    <a:pt x="370" y="13708"/>
                  </a:lnTo>
                  <a:lnTo>
                    <a:pt x="420" y="13763"/>
                  </a:lnTo>
                  <a:lnTo>
                    <a:pt x="472" y="13816"/>
                  </a:lnTo>
                  <a:lnTo>
                    <a:pt x="527" y="13865"/>
                  </a:lnTo>
                  <a:lnTo>
                    <a:pt x="585" y="13910"/>
                  </a:lnTo>
                  <a:lnTo>
                    <a:pt x="646" y="13954"/>
                  </a:lnTo>
                  <a:lnTo>
                    <a:pt x="710" y="13993"/>
                  </a:lnTo>
                  <a:lnTo>
                    <a:pt x="776" y="14029"/>
                  </a:lnTo>
                  <a:lnTo>
                    <a:pt x="845" y="14063"/>
                  </a:lnTo>
                  <a:lnTo>
                    <a:pt x="916" y="14093"/>
                  </a:lnTo>
                  <a:lnTo>
                    <a:pt x="991" y="14119"/>
                  </a:lnTo>
                  <a:lnTo>
                    <a:pt x="1069" y="14142"/>
                  </a:lnTo>
                  <a:lnTo>
                    <a:pt x="1147" y="14162"/>
                  </a:lnTo>
                  <a:lnTo>
                    <a:pt x="1230" y="14178"/>
                  </a:lnTo>
                  <a:lnTo>
                    <a:pt x="1314" y="14191"/>
                  </a:lnTo>
                  <a:lnTo>
                    <a:pt x="1401" y="14200"/>
                  </a:lnTo>
                  <a:lnTo>
                    <a:pt x="1491" y="14205"/>
                  </a:lnTo>
                  <a:lnTo>
                    <a:pt x="1582" y="14207"/>
                  </a:lnTo>
                  <a:lnTo>
                    <a:pt x="2587" y="14207"/>
                  </a:lnTo>
                  <a:lnTo>
                    <a:pt x="2587" y="16128"/>
                  </a:lnTo>
                  <a:lnTo>
                    <a:pt x="15568" y="16128"/>
                  </a:lnTo>
                  <a:lnTo>
                    <a:pt x="15568" y="0"/>
                  </a:lnTo>
                  <a:lnTo>
                    <a:pt x="2587" y="0"/>
                  </a:lnTo>
                  <a:lnTo>
                    <a:pt x="2587" y="1900"/>
                  </a:lnTo>
                  <a:close/>
                  <a:moveTo>
                    <a:pt x="1582" y="4351"/>
                  </a:moveTo>
                  <a:lnTo>
                    <a:pt x="1537" y="4351"/>
                  </a:lnTo>
                  <a:lnTo>
                    <a:pt x="1494" y="4349"/>
                  </a:lnTo>
                  <a:lnTo>
                    <a:pt x="1452" y="4344"/>
                  </a:lnTo>
                  <a:lnTo>
                    <a:pt x="1412" y="4340"/>
                  </a:lnTo>
                  <a:lnTo>
                    <a:pt x="1374" y="4334"/>
                  </a:lnTo>
                  <a:lnTo>
                    <a:pt x="1337" y="4326"/>
                  </a:lnTo>
                  <a:lnTo>
                    <a:pt x="1302" y="4317"/>
                  </a:lnTo>
                  <a:lnTo>
                    <a:pt x="1268" y="4307"/>
                  </a:lnTo>
                  <a:lnTo>
                    <a:pt x="1237" y="4295"/>
                  </a:lnTo>
                  <a:lnTo>
                    <a:pt x="1207" y="4282"/>
                  </a:lnTo>
                  <a:lnTo>
                    <a:pt x="1177" y="4267"/>
                  </a:lnTo>
                  <a:lnTo>
                    <a:pt x="1150" y="4251"/>
                  </a:lnTo>
                  <a:lnTo>
                    <a:pt x="1124" y="4233"/>
                  </a:lnTo>
                  <a:lnTo>
                    <a:pt x="1100" y="4213"/>
                  </a:lnTo>
                  <a:lnTo>
                    <a:pt x="1077" y="4192"/>
                  </a:lnTo>
                  <a:lnTo>
                    <a:pt x="1055" y="4170"/>
                  </a:lnTo>
                  <a:lnTo>
                    <a:pt x="1035" y="4146"/>
                  </a:lnTo>
                  <a:lnTo>
                    <a:pt x="1016" y="4120"/>
                  </a:lnTo>
                  <a:lnTo>
                    <a:pt x="999" y="4092"/>
                  </a:lnTo>
                  <a:lnTo>
                    <a:pt x="984" y="4063"/>
                  </a:lnTo>
                  <a:lnTo>
                    <a:pt x="969" y="4032"/>
                  </a:lnTo>
                  <a:lnTo>
                    <a:pt x="956" y="3999"/>
                  </a:lnTo>
                  <a:lnTo>
                    <a:pt x="945" y="3964"/>
                  </a:lnTo>
                  <a:lnTo>
                    <a:pt x="934" y="3928"/>
                  </a:lnTo>
                  <a:lnTo>
                    <a:pt x="925" y="3891"/>
                  </a:lnTo>
                  <a:lnTo>
                    <a:pt x="916" y="3851"/>
                  </a:lnTo>
                  <a:lnTo>
                    <a:pt x="910" y="3809"/>
                  </a:lnTo>
                  <a:lnTo>
                    <a:pt x="904" y="3766"/>
                  </a:lnTo>
                  <a:lnTo>
                    <a:pt x="900" y="3721"/>
                  </a:lnTo>
                  <a:lnTo>
                    <a:pt x="897" y="3674"/>
                  </a:lnTo>
                  <a:lnTo>
                    <a:pt x="895" y="3625"/>
                  </a:lnTo>
                  <a:lnTo>
                    <a:pt x="895" y="3574"/>
                  </a:lnTo>
                  <a:lnTo>
                    <a:pt x="895" y="3523"/>
                  </a:lnTo>
                  <a:lnTo>
                    <a:pt x="897" y="3474"/>
                  </a:lnTo>
                  <a:lnTo>
                    <a:pt x="900" y="3427"/>
                  </a:lnTo>
                  <a:lnTo>
                    <a:pt x="904" y="3382"/>
                  </a:lnTo>
                  <a:lnTo>
                    <a:pt x="910" y="3338"/>
                  </a:lnTo>
                  <a:lnTo>
                    <a:pt x="916" y="3297"/>
                  </a:lnTo>
                  <a:lnTo>
                    <a:pt x="925" y="3257"/>
                  </a:lnTo>
                  <a:lnTo>
                    <a:pt x="934" y="3220"/>
                  </a:lnTo>
                  <a:lnTo>
                    <a:pt x="945" y="3183"/>
                  </a:lnTo>
                  <a:lnTo>
                    <a:pt x="956" y="3149"/>
                  </a:lnTo>
                  <a:lnTo>
                    <a:pt x="969" y="3116"/>
                  </a:lnTo>
                  <a:lnTo>
                    <a:pt x="984" y="3084"/>
                  </a:lnTo>
                  <a:lnTo>
                    <a:pt x="999" y="3055"/>
                  </a:lnTo>
                  <a:lnTo>
                    <a:pt x="1016" y="3028"/>
                  </a:lnTo>
                  <a:lnTo>
                    <a:pt x="1035" y="3002"/>
                  </a:lnTo>
                  <a:lnTo>
                    <a:pt x="1055" y="2978"/>
                  </a:lnTo>
                  <a:lnTo>
                    <a:pt x="1077" y="2955"/>
                  </a:lnTo>
                  <a:lnTo>
                    <a:pt x="1100" y="2934"/>
                  </a:lnTo>
                  <a:lnTo>
                    <a:pt x="1124" y="2914"/>
                  </a:lnTo>
                  <a:lnTo>
                    <a:pt x="1150" y="2897"/>
                  </a:lnTo>
                  <a:lnTo>
                    <a:pt x="1177" y="2880"/>
                  </a:lnTo>
                  <a:lnTo>
                    <a:pt x="1207" y="2866"/>
                  </a:lnTo>
                  <a:lnTo>
                    <a:pt x="1237" y="2852"/>
                  </a:lnTo>
                  <a:lnTo>
                    <a:pt x="1268" y="2841"/>
                  </a:lnTo>
                  <a:lnTo>
                    <a:pt x="1302" y="2829"/>
                  </a:lnTo>
                  <a:lnTo>
                    <a:pt x="1337" y="2820"/>
                  </a:lnTo>
                  <a:lnTo>
                    <a:pt x="1374" y="2813"/>
                  </a:lnTo>
                  <a:lnTo>
                    <a:pt x="1412" y="2807"/>
                  </a:lnTo>
                  <a:lnTo>
                    <a:pt x="1452" y="2802"/>
                  </a:lnTo>
                  <a:lnTo>
                    <a:pt x="1494" y="2799"/>
                  </a:lnTo>
                  <a:lnTo>
                    <a:pt x="1537" y="2797"/>
                  </a:lnTo>
                  <a:lnTo>
                    <a:pt x="1582" y="2796"/>
                  </a:lnTo>
                  <a:lnTo>
                    <a:pt x="4272" y="2796"/>
                  </a:lnTo>
                  <a:lnTo>
                    <a:pt x="4318" y="2797"/>
                  </a:lnTo>
                  <a:lnTo>
                    <a:pt x="4361" y="2799"/>
                  </a:lnTo>
                  <a:lnTo>
                    <a:pt x="4402" y="2802"/>
                  </a:lnTo>
                  <a:lnTo>
                    <a:pt x="4442" y="2807"/>
                  </a:lnTo>
                  <a:lnTo>
                    <a:pt x="4481" y="2813"/>
                  </a:lnTo>
                  <a:lnTo>
                    <a:pt x="4518" y="2820"/>
                  </a:lnTo>
                  <a:lnTo>
                    <a:pt x="4552" y="2829"/>
                  </a:lnTo>
                  <a:lnTo>
                    <a:pt x="4586" y="2841"/>
                  </a:lnTo>
                  <a:lnTo>
                    <a:pt x="4618" y="2852"/>
                  </a:lnTo>
                  <a:lnTo>
                    <a:pt x="4649" y="2866"/>
                  </a:lnTo>
                  <a:lnTo>
                    <a:pt x="4677" y="2880"/>
                  </a:lnTo>
                  <a:lnTo>
                    <a:pt x="4705" y="2897"/>
                  </a:lnTo>
                  <a:lnTo>
                    <a:pt x="4730" y="2914"/>
                  </a:lnTo>
                  <a:lnTo>
                    <a:pt x="4755" y="2934"/>
                  </a:lnTo>
                  <a:lnTo>
                    <a:pt x="4778" y="2955"/>
                  </a:lnTo>
                  <a:lnTo>
                    <a:pt x="4799" y="2978"/>
                  </a:lnTo>
                  <a:lnTo>
                    <a:pt x="4819" y="3002"/>
                  </a:lnTo>
                  <a:lnTo>
                    <a:pt x="4838" y="3028"/>
                  </a:lnTo>
                  <a:lnTo>
                    <a:pt x="4855" y="3055"/>
                  </a:lnTo>
                  <a:lnTo>
                    <a:pt x="4871" y="3084"/>
                  </a:lnTo>
                  <a:lnTo>
                    <a:pt x="4886" y="3116"/>
                  </a:lnTo>
                  <a:lnTo>
                    <a:pt x="4899" y="3149"/>
                  </a:lnTo>
                  <a:lnTo>
                    <a:pt x="4911" y="3183"/>
                  </a:lnTo>
                  <a:lnTo>
                    <a:pt x="4921" y="3220"/>
                  </a:lnTo>
                  <a:lnTo>
                    <a:pt x="4930" y="3257"/>
                  </a:lnTo>
                  <a:lnTo>
                    <a:pt x="4938" y="3297"/>
                  </a:lnTo>
                  <a:lnTo>
                    <a:pt x="4945" y="3338"/>
                  </a:lnTo>
                  <a:lnTo>
                    <a:pt x="4950" y="3382"/>
                  </a:lnTo>
                  <a:lnTo>
                    <a:pt x="4954" y="3427"/>
                  </a:lnTo>
                  <a:lnTo>
                    <a:pt x="4957" y="3474"/>
                  </a:lnTo>
                  <a:lnTo>
                    <a:pt x="4959" y="3523"/>
                  </a:lnTo>
                  <a:lnTo>
                    <a:pt x="4959" y="3574"/>
                  </a:lnTo>
                  <a:lnTo>
                    <a:pt x="4959" y="3625"/>
                  </a:lnTo>
                  <a:lnTo>
                    <a:pt x="4957" y="3674"/>
                  </a:lnTo>
                  <a:lnTo>
                    <a:pt x="4954" y="3721"/>
                  </a:lnTo>
                  <a:lnTo>
                    <a:pt x="4950" y="3766"/>
                  </a:lnTo>
                  <a:lnTo>
                    <a:pt x="4945" y="3809"/>
                  </a:lnTo>
                  <a:lnTo>
                    <a:pt x="4938" y="3851"/>
                  </a:lnTo>
                  <a:lnTo>
                    <a:pt x="4930" y="3891"/>
                  </a:lnTo>
                  <a:lnTo>
                    <a:pt x="4921" y="3928"/>
                  </a:lnTo>
                  <a:lnTo>
                    <a:pt x="4911" y="3964"/>
                  </a:lnTo>
                  <a:lnTo>
                    <a:pt x="4899" y="3999"/>
                  </a:lnTo>
                  <a:lnTo>
                    <a:pt x="4886" y="4032"/>
                  </a:lnTo>
                  <a:lnTo>
                    <a:pt x="4871" y="4063"/>
                  </a:lnTo>
                  <a:lnTo>
                    <a:pt x="4855" y="4092"/>
                  </a:lnTo>
                  <a:lnTo>
                    <a:pt x="4838" y="4120"/>
                  </a:lnTo>
                  <a:lnTo>
                    <a:pt x="4819" y="4146"/>
                  </a:lnTo>
                  <a:lnTo>
                    <a:pt x="4799" y="4170"/>
                  </a:lnTo>
                  <a:lnTo>
                    <a:pt x="4778" y="4192"/>
                  </a:lnTo>
                  <a:lnTo>
                    <a:pt x="4755" y="4213"/>
                  </a:lnTo>
                  <a:lnTo>
                    <a:pt x="4730" y="4233"/>
                  </a:lnTo>
                  <a:lnTo>
                    <a:pt x="4705" y="4251"/>
                  </a:lnTo>
                  <a:lnTo>
                    <a:pt x="4677" y="4267"/>
                  </a:lnTo>
                  <a:lnTo>
                    <a:pt x="4649" y="4282"/>
                  </a:lnTo>
                  <a:lnTo>
                    <a:pt x="4618" y="4295"/>
                  </a:lnTo>
                  <a:lnTo>
                    <a:pt x="4586" y="4307"/>
                  </a:lnTo>
                  <a:lnTo>
                    <a:pt x="4552" y="4317"/>
                  </a:lnTo>
                  <a:lnTo>
                    <a:pt x="4518" y="4326"/>
                  </a:lnTo>
                  <a:lnTo>
                    <a:pt x="4481" y="4334"/>
                  </a:lnTo>
                  <a:lnTo>
                    <a:pt x="4442" y="4340"/>
                  </a:lnTo>
                  <a:lnTo>
                    <a:pt x="4402" y="4344"/>
                  </a:lnTo>
                  <a:lnTo>
                    <a:pt x="4361" y="4349"/>
                  </a:lnTo>
                  <a:lnTo>
                    <a:pt x="4318" y="4351"/>
                  </a:lnTo>
                  <a:lnTo>
                    <a:pt x="4272" y="4351"/>
                  </a:lnTo>
                  <a:lnTo>
                    <a:pt x="1582" y="4351"/>
                  </a:lnTo>
                  <a:close/>
                  <a:moveTo>
                    <a:pt x="1582" y="8831"/>
                  </a:moveTo>
                  <a:lnTo>
                    <a:pt x="1537" y="8830"/>
                  </a:lnTo>
                  <a:lnTo>
                    <a:pt x="1494" y="8828"/>
                  </a:lnTo>
                  <a:lnTo>
                    <a:pt x="1452" y="8825"/>
                  </a:lnTo>
                  <a:lnTo>
                    <a:pt x="1412" y="8820"/>
                  </a:lnTo>
                  <a:lnTo>
                    <a:pt x="1374" y="8814"/>
                  </a:lnTo>
                  <a:lnTo>
                    <a:pt x="1337" y="8807"/>
                  </a:lnTo>
                  <a:lnTo>
                    <a:pt x="1302" y="8798"/>
                  </a:lnTo>
                  <a:lnTo>
                    <a:pt x="1268" y="8788"/>
                  </a:lnTo>
                  <a:lnTo>
                    <a:pt x="1237" y="8776"/>
                  </a:lnTo>
                  <a:lnTo>
                    <a:pt x="1207" y="8763"/>
                  </a:lnTo>
                  <a:lnTo>
                    <a:pt x="1177" y="8747"/>
                  </a:lnTo>
                  <a:lnTo>
                    <a:pt x="1150" y="8731"/>
                  </a:lnTo>
                  <a:lnTo>
                    <a:pt x="1124" y="8713"/>
                  </a:lnTo>
                  <a:lnTo>
                    <a:pt x="1100" y="8694"/>
                  </a:lnTo>
                  <a:lnTo>
                    <a:pt x="1077" y="8673"/>
                  </a:lnTo>
                  <a:lnTo>
                    <a:pt x="1055" y="8650"/>
                  </a:lnTo>
                  <a:lnTo>
                    <a:pt x="1035" y="8625"/>
                  </a:lnTo>
                  <a:lnTo>
                    <a:pt x="1016" y="8599"/>
                  </a:lnTo>
                  <a:lnTo>
                    <a:pt x="999" y="8572"/>
                  </a:lnTo>
                  <a:lnTo>
                    <a:pt x="984" y="8543"/>
                  </a:lnTo>
                  <a:lnTo>
                    <a:pt x="969" y="8512"/>
                  </a:lnTo>
                  <a:lnTo>
                    <a:pt x="956" y="8479"/>
                  </a:lnTo>
                  <a:lnTo>
                    <a:pt x="945" y="8445"/>
                  </a:lnTo>
                  <a:lnTo>
                    <a:pt x="934" y="8409"/>
                  </a:lnTo>
                  <a:lnTo>
                    <a:pt x="925" y="8370"/>
                  </a:lnTo>
                  <a:lnTo>
                    <a:pt x="916" y="8331"/>
                  </a:lnTo>
                  <a:lnTo>
                    <a:pt x="910" y="8290"/>
                  </a:lnTo>
                  <a:lnTo>
                    <a:pt x="904" y="8246"/>
                  </a:lnTo>
                  <a:lnTo>
                    <a:pt x="900" y="8201"/>
                  </a:lnTo>
                  <a:lnTo>
                    <a:pt x="897" y="8154"/>
                  </a:lnTo>
                  <a:lnTo>
                    <a:pt x="895" y="8104"/>
                  </a:lnTo>
                  <a:lnTo>
                    <a:pt x="895" y="8054"/>
                  </a:lnTo>
                  <a:lnTo>
                    <a:pt x="895" y="8004"/>
                  </a:lnTo>
                  <a:lnTo>
                    <a:pt x="897" y="7954"/>
                  </a:lnTo>
                  <a:lnTo>
                    <a:pt x="900" y="7907"/>
                  </a:lnTo>
                  <a:lnTo>
                    <a:pt x="904" y="7861"/>
                  </a:lnTo>
                  <a:lnTo>
                    <a:pt x="910" y="7818"/>
                  </a:lnTo>
                  <a:lnTo>
                    <a:pt x="916" y="7777"/>
                  </a:lnTo>
                  <a:lnTo>
                    <a:pt x="925" y="7737"/>
                  </a:lnTo>
                  <a:lnTo>
                    <a:pt x="934" y="7699"/>
                  </a:lnTo>
                  <a:lnTo>
                    <a:pt x="945" y="7663"/>
                  </a:lnTo>
                  <a:lnTo>
                    <a:pt x="956" y="7629"/>
                  </a:lnTo>
                  <a:lnTo>
                    <a:pt x="969" y="7596"/>
                  </a:lnTo>
                  <a:lnTo>
                    <a:pt x="984" y="7565"/>
                  </a:lnTo>
                  <a:lnTo>
                    <a:pt x="999" y="7536"/>
                  </a:lnTo>
                  <a:lnTo>
                    <a:pt x="1016" y="7508"/>
                  </a:lnTo>
                  <a:lnTo>
                    <a:pt x="1035" y="7482"/>
                  </a:lnTo>
                  <a:lnTo>
                    <a:pt x="1055" y="7458"/>
                  </a:lnTo>
                  <a:lnTo>
                    <a:pt x="1077" y="7435"/>
                  </a:lnTo>
                  <a:lnTo>
                    <a:pt x="1100" y="7414"/>
                  </a:lnTo>
                  <a:lnTo>
                    <a:pt x="1124" y="7395"/>
                  </a:lnTo>
                  <a:lnTo>
                    <a:pt x="1150" y="7377"/>
                  </a:lnTo>
                  <a:lnTo>
                    <a:pt x="1177" y="7360"/>
                  </a:lnTo>
                  <a:lnTo>
                    <a:pt x="1207" y="7345"/>
                  </a:lnTo>
                  <a:lnTo>
                    <a:pt x="1237" y="7332"/>
                  </a:lnTo>
                  <a:lnTo>
                    <a:pt x="1268" y="7320"/>
                  </a:lnTo>
                  <a:lnTo>
                    <a:pt x="1302" y="7310"/>
                  </a:lnTo>
                  <a:lnTo>
                    <a:pt x="1337" y="7301"/>
                  </a:lnTo>
                  <a:lnTo>
                    <a:pt x="1374" y="7293"/>
                  </a:lnTo>
                  <a:lnTo>
                    <a:pt x="1412" y="7287"/>
                  </a:lnTo>
                  <a:lnTo>
                    <a:pt x="1452" y="7283"/>
                  </a:lnTo>
                  <a:lnTo>
                    <a:pt x="1494" y="7279"/>
                  </a:lnTo>
                  <a:lnTo>
                    <a:pt x="1537" y="7277"/>
                  </a:lnTo>
                  <a:lnTo>
                    <a:pt x="1582" y="7277"/>
                  </a:lnTo>
                  <a:lnTo>
                    <a:pt x="4272" y="7277"/>
                  </a:lnTo>
                  <a:lnTo>
                    <a:pt x="4318" y="7277"/>
                  </a:lnTo>
                  <a:lnTo>
                    <a:pt x="4361" y="7279"/>
                  </a:lnTo>
                  <a:lnTo>
                    <a:pt x="4402" y="7283"/>
                  </a:lnTo>
                  <a:lnTo>
                    <a:pt x="4442" y="7287"/>
                  </a:lnTo>
                  <a:lnTo>
                    <a:pt x="4481" y="7293"/>
                  </a:lnTo>
                  <a:lnTo>
                    <a:pt x="4518" y="7301"/>
                  </a:lnTo>
                  <a:lnTo>
                    <a:pt x="4552" y="7310"/>
                  </a:lnTo>
                  <a:lnTo>
                    <a:pt x="4586" y="7320"/>
                  </a:lnTo>
                  <a:lnTo>
                    <a:pt x="4618" y="7332"/>
                  </a:lnTo>
                  <a:lnTo>
                    <a:pt x="4649" y="7345"/>
                  </a:lnTo>
                  <a:lnTo>
                    <a:pt x="4677" y="7360"/>
                  </a:lnTo>
                  <a:lnTo>
                    <a:pt x="4705" y="7377"/>
                  </a:lnTo>
                  <a:lnTo>
                    <a:pt x="4730" y="7395"/>
                  </a:lnTo>
                  <a:lnTo>
                    <a:pt x="4755" y="7414"/>
                  </a:lnTo>
                  <a:lnTo>
                    <a:pt x="4778" y="7435"/>
                  </a:lnTo>
                  <a:lnTo>
                    <a:pt x="4799" y="7458"/>
                  </a:lnTo>
                  <a:lnTo>
                    <a:pt x="4819" y="7482"/>
                  </a:lnTo>
                  <a:lnTo>
                    <a:pt x="4838" y="7508"/>
                  </a:lnTo>
                  <a:lnTo>
                    <a:pt x="4855" y="7536"/>
                  </a:lnTo>
                  <a:lnTo>
                    <a:pt x="4871" y="7565"/>
                  </a:lnTo>
                  <a:lnTo>
                    <a:pt x="4886" y="7596"/>
                  </a:lnTo>
                  <a:lnTo>
                    <a:pt x="4899" y="7629"/>
                  </a:lnTo>
                  <a:lnTo>
                    <a:pt x="4911" y="7663"/>
                  </a:lnTo>
                  <a:lnTo>
                    <a:pt x="4921" y="7699"/>
                  </a:lnTo>
                  <a:lnTo>
                    <a:pt x="4930" y="7737"/>
                  </a:lnTo>
                  <a:lnTo>
                    <a:pt x="4938" y="7777"/>
                  </a:lnTo>
                  <a:lnTo>
                    <a:pt x="4945" y="7818"/>
                  </a:lnTo>
                  <a:lnTo>
                    <a:pt x="4950" y="7861"/>
                  </a:lnTo>
                  <a:lnTo>
                    <a:pt x="4954" y="7907"/>
                  </a:lnTo>
                  <a:lnTo>
                    <a:pt x="4957" y="7954"/>
                  </a:lnTo>
                  <a:lnTo>
                    <a:pt x="4959" y="8004"/>
                  </a:lnTo>
                  <a:lnTo>
                    <a:pt x="4959" y="8054"/>
                  </a:lnTo>
                  <a:lnTo>
                    <a:pt x="4959" y="8104"/>
                  </a:lnTo>
                  <a:lnTo>
                    <a:pt x="4957" y="8154"/>
                  </a:lnTo>
                  <a:lnTo>
                    <a:pt x="4954" y="8201"/>
                  </a:lnTo>
                  <a:lnTo>
                    <a:pt x="4950" y="8246"/>
                  </a:lnTo>
                  <a:lnTo>
                    <a:pt x="4945" y="8290"/>
                  </a:lnTo>
                  <a:lnTo>
                    <a:pt x="4938" y="8331"/>
                  </a:lnTo>
                  <a:lnTo>
                    <a:pt x="4930" y="8370"/>
                  </a:lnTo>
                  <a:lnTo>
                    <a:pt x="4921" y="8409"/>
                  </a:lnTo>
                  <a:lnTo>
                    <a:pt x="4911" y="8445"/>
                  </a:lnTo>
                  <a:lnTo>
                    <a:pt x="4899" y="8479"/>
                  </a:lnTo>
                  <a:lnTo>
                    <a:pt x="4886" y="8512"/>
                  </a:lnTo>
                  <a:lnTo>
                    <a:pt x="4871" y="8543"/>
                  </a:lnTo>
                  <a:lnTo>
                    <a:pt x="4855" y="8572"/>
                  </a:lnTo>
                  <a:lnTo>
                    <a:pt x="4838" y="8599"/>
                  </a:lnTo>
                  <a:lnTo>
                    <a:pt x="4819" y="8625"/>
                  </a:lnTo>
                  <a:lnTo>
                    <a:pt x="4799" y="8650"/>
                  </a:lnTo>
                  <a:lnTo>
                    <a:pt x="4778" y="8673"/>
                  </a:lnTo>
                  <a:lnTo>
                    <a:pt x="4755" y="8694"/>
                  </a:lnTo>
                  <a:lnTo>
                    <a:pt x="4730" y="8713"/>
                  </a:lnTo>
                  <a:lnTo>
                    <a:pt x="4705" y="8731"/>
                  </a:lnTo>
                  <a:lnTo>
                    <a:pt x="4677" y="8747"/>
                  </a:lnTo>
                  <a:lnTo>
                    <a:pt x="4649" y="8763"/>
                  </a:lnTo>
                  <a:lnTo>
                    <a:pt x="4618" y="8776"/>
                  </a:lnTo>
                  <a:lnTo>
                    <a:pt x="4586" y="8788"/>
                  </a:lnTo>
                  <a:lnTo>
                    <a:pt x="4552" y="8798"/>
                  </a:lnTo>
                  <a:lnTo>
                    <a:pt x="4518" y="8807"/>
                  </a:lnTo>
                  <a:lnTo>
                    <a:pt x="4481" y="8814"/>
                  </a:lnTo>
                  <a:lnTo>
                    <a:pt x="4442" y="8820"/>
                  </a:lnTo>
                  <a:lnTo>
                    <a:pt x="4402" y="8825"/>
                  </a:lnTo>
                  <a:lnTo>
                    <a:pt x="4361" y="8828"/>
                  </a:lnTo>
                  <a:lnTo>
                    <a:pt x="4318" y="8830"/>
                  </a:lnTo>
                  <a:lnTo>
                    <a:pt x="4272" y="8831"/>
                  </a:lnTo>
                  <a:lnTo>
                    <a:pt x="1582" y="8831"/>
                  </a:lnTo>
                  <a:close/>
                  <a:moveTo>
                    <a:pt x="1582" y="13311"/>
                  </a:moveTo>
                  <a:lnTo>
                    <a:pt x="1537" y="13311"/>
                  </a:lnTo>
                  <a:lnTo>
                    <a:pt x="1494" y="13309"/>
                  </a:lnTo>
                  <a:lnTo>
                    <a:pt x="1452" y="13305"/>
                  </a:lnTo>
                  <a:lnTo>
                    <a:pt x="1412" y="13301"/>
                  </a:lnTo>
                  <a:lnTo>
                    <a:pt x="1374" y="13295"/>
                  </a:lnTo>
                  <a:lnTo>
                    <a:pt x="1337" y="13286"/>
                  </a:lnTo>
                  <a:lnTo>
                    <a:pt x="1302" y="13277"/>
                  </a:lnTo>
                  <a:lnTo>
                    <a:pt x="1268" y="13267"/>
                  </a:lnTo>
                  <a:lnTo>
                    <a:pt x="1237" y="13255"/>
                  </a:lnTo>
                  <a:lnTo>
                    <a:pt x="1207" y="13242"/>
                  </a:lnTo>
                  <a:lnTo>
                    <a:pt x="1177" y="13227"/>
                  </a:lnTo>
                  <a:lnTo>
                    <a:pt x="1150" y="13211"/>
                  </a:lnTo>
                  <a:lnTo>
                    <a:pt x="1124" y="13193"/>
                  </a:lnTo>
                  <a:lnTo>
                    <a:pt x="1100" y="13174"/>
                  </a:lnTo>
                  <a:lnTo>
                    <a:pt x="1077" y="13152"/>
                  </a:lnTo>
                  <a:lnTo>
                    <a:pt x="1055" y="13130"/>
                  </a:lnTo>
                  <a:lnTo>
                    <a:pt x="1035" y="13106"/>
                  </a:lnTo>
                  <a:lnTo>
                    <a:pt x="1016" y="13080"/>
                  </a:lnTo>
                  <a:lnTo>
                    <a:pt x="999" y="13052"/>
                  </a:lnTo>
                  <a:lnTo>
                    <a:pt x="984" y="13022"/>
                  </a:lnTo>
                  <a:lnTo>
                    <a:pt x="969" y="12992"/>
                  </a:lnTo>
                  <a:lnTo>
                    <a:pt x="956" y="12959"/>
                  </a:lnTo>
                  <a:lnTo>
                    <a:pt x="945" y="12925"/>
                  </a:lnTo>
                  <a:lnTo>
                    <a:pt x="934" y="12888"/>
                  </a:lnTo>
                  <a:lnTo>
                    <a:pt x="925" y="12851"/>
                  </a:lnTo>
                  <a:lnTo>
                    <a:pt x="916" y="12811"/>
                  </a:lnTo>
                  <a:lnTo>
                    <a:pt x="910" y="12769"/>
                  </a:lnTo>
                  <a:lnTo>
                    <a:pt x="904" y="12726"/>
                  </a:lnTo>
                  <a:lnTo>
                    <a:pt x="900" y="12681"/>
                  </a:lnTo>
                  <a:lnTo>
                    <a:pt x="897" y="12634"/>
                  </a:lnTo>
                  <a:lnTo>
                    <a:pt x="895" y="12585"/>
                  </a:lnTo>
                  <a:lnTo>
                    <a:pt x="895" y="12533"/>
                  </a:lnTo>
                  <a:lnTo>
                    <a:pt x="895" y="12483"/>
                  </a:lnTo>
                  <a:lnTo>
                    <a:pt x="897" y="12434"/>
                  </a:lnTo>
                  <a:lnTo>
                    <a:pt x="900" y="12387"/>
                  </a:lnTo>
                  <a:lnTo>
                    <a:pt x="904" y="12342"/>
                  </a:lnTo>
                  <a:lnTo>
                    <a:pt x="910" y="12299"/>
                  </a:lnTo>
                  <a:lnTo>
                    <a:pt x="916" y="12257"/>
                  </a:lnTo>
                  <a:lnTo>
                    <a:pt x="925" y="12217"/>
                  </a:lnTo>
                  <a:lnTo>
                    <a:pt x="934" y="12180"/>
                  </a:lnTo>
                  <a:lnTo>
                    <a:pt x="945" y="12143"/>
                  </a:lnTo>
                  <a:lnTo>
                    <a:pt x="956" y="12108"/>
                  </a:lnTo>
                  <a:lnTo>
                    <a:pt x="969" y="12076"/>
                  </a:lnTo>
                  <a:lnTo>
                    <a:pt x="984" y="12045"/>
                  </a:lnTo>
                  <a:lnTo>
                    <a:pt x="999" y="12015"/>
                  </a:lnTo>
                  <a:lnTo>
                    <a:pt x="1016" y="11988"/>
                  </a:lnTo>
                  <a:lnTo>
                    <a:pt x="1035" y="11962"/>
                  </a:lnTo>
                  <a:lnTo>
                    <a:pt x="1055" y="11938"/>
                  </a:lnTo>
                  <a:lnTo>
                    <a:pt x="1077" y="11916"/>
                  </a:lnTo>
                  <a:lnTo>
                    <a:pt x="1100" y="11894"/>
                  </a:lnTo>
                  <a:lnTo>
                    <a:pt x="1124" y="11874"/>
                  </a:lnTo>
                  <a:lnTo>
                    <a:pt x="1150" y="11857"/>
                  </a:lnTo>
                  <a:lnTo>
                    <a:pt x="1177" y="11840"/>
                  </a:lnTo>
                  <a:lnTo>
                    <a:pt x="1207" y="11826"/>
                  </a:lnTo>
                  <a:lnTo>
                    <a:pt x="1237" y="11812"/>
                  </a:lnTo>
                  <a:lnTo>
                    <a:pt x="1268" y="11801"/>
                  </a:lnTo>
                  <a:lnTo>
                    <a:pt x="1302" y="11790"/>
                  </a:lnTo>
                  <a:lnTo>
                    <a:pt x="1337" y="11780"/>
                  </a:lnTo>
                  <a:lnTo>
                    <a:pt x="1374" y="11773"/>
                  </a:lnTo>
                  <a:lnTo>
                    <a:pt x="1412" y="11767"/>
                  </a:lnTo>
                  <a:lnTo>
                    <a:pt x="1452" y="11762"/>
                  </a:lnTo>
                  <a:lnTo>
                    <a:pt x="1494" y="11759"/>
                  </a:lnTo>
                  <a:lnTo>
                    <a:pt x="1537" y="11757"/>
                  </a:lnTo>
                  <a:lnTo>
                    <a:pt x="1582" y="11756"/>
                  </a:lnTo>
                  <a:lnTo>
                    <a:pt x="4272" y="11756"/>
                  </a:lnTo>
                  <a:lnTo>
                    <a:pt x="4318" y="11757"/>
                  </a:lnTo>
                  <a:lnTo>
                    <a:pt x="4361" y="11759"/>
                  </a:lnTo>
                  <a:lnTo>
                    <a:pt x="4402" y="11762"/>
                  </a:lnTo>
                  <a:lnTo>
                    <a:pt x="4442" y="11767"/>
                  </a:lnTo>
                  <a:lnTo>
                    <a:pt x="4481" y="11773"/>
                  </a:lnTo>
                  <a:lnTo>
                    <a:pt x="4518" y="11780"/>
                  </a:lnTo>
                  <a:lnTo>
                    <a:pt x="4552" y="11790"/>
                  </a:lnTo>
                  <a:lnTo>
                    <a:pt x="4586" y="11801"/>
                  </a:lnTo>
                  <a:lnTo>
                    <a:pt x="4618" y="11812"/>
                  </a:lnTo>
                  <a:lnTo>
                    <a:pt x="4649" y="11826"/>
                  </a:lnTo>
                  <a:lnTo>
                    <a:pt x="4677" y="11840"/>
                  </a:lnTo>
                  <a:lnTo>
                    <a:pt x="4705" y="11857"/>
                  </a:lnTo>
                  <a:lnTo>
                    <a:pt x="4730" y="11874"/>
                  </a:lnTo>
                  <a:lnTo>
                    <a:pt x="4755" y="11894"/>
                  </a:lnTo>
                  <a:lnTo>
                    <a:pt x="4778" y="11916"/>
                  </a:lnTo>
                  <a:lnTo>
                    <a:pt x="4799" y="11938"/>
                  </a:lnTo>
                  <a:lnTo>
                    <a:pt x="4819" y="11962"/>
                  </a:lnTo>
                  <a:lnTo>
                    <a:pt x="4838" y="11988"/>
                  </a:lnTo>
                  <a:lnTo>
                    <a:pt x="4855" y="12015"/>
                  </a:lnTo>
                  <a:lnTo>
                    <a:pt x="4871" y="12045"/>
                  </a:lnTo>
                  <a:lnTo>
                    <a:pt x="4886" y="12076"/>
                  </a:lnTo>
                  <a:lnTo>
                    <a:pt x="4899" y="12108"/>
                  </a:lnTo>
                  <a:lnTo>
                    <a:pt x="4911" y="12143"/>
                  </a:lnTo>
                  <a:lnTo>
                    <a:pt x="4921" y="12180"/>
                  </a:lnTo>
                  <a:lnTo>
                    <a:pt x="4930" y="12217"/>
                  </a:lnTo>
                  <a:lnTo>
                    <a:pt x="4938" y="12257"/>
                  </a:lnTo>
                  <a:lnTo>
                    <a:pt x="4945" y="12299"/>
                  </a:lnTo>
                  <a:lnTo>
                    <a:pt x="4950" y="12342"/>
                  </a:lnTo>
                  <a:lnTo>
                    <a:pt x="4954" y="12387"/>
                  </a:lnTo>
                  <a:lnTo>
                    <a:pt x="4957" y="12434"/>
                  </a:lnTo>
                  <a:lnTo>
                    <a:pt x="4959" y="12483"/>
                  </a:lnTo>
                  <a:lnTo>
                    <a:pt x="4959" y="12533"/>
                  </a:lnTo>
                  <a:lnTo>
                    <a:pt x="4959" y="12585"/>
                  </a:lnTo>
                  <a:lnTo>
                    <a:pt x="4957" y="12634"/>
                  </a:lnTo>
                  <a:lnTo>
                    <a:pt x="4954" y="12681"/>
                  </a:lnTo>
                  <a:lnTo>
                    <a:pt x="4950" y="12726"/>
                  </a:lnTo>
                  <a:lnTo>
                    <a:pt x="4945" y="12769"/>
                  </a:lnTo>
                  <a:lnTo>
                    <a:pt x="4938" y="12811"/>
                  </a:lnTo>
                  <a:lnTo>
                    <a:pt x="4930" y="12851"/>
                  </a:lnTo>
                  <a:lnTo>
                    <a:pt x="4921" y="12888"/>
                  </a:lnTo>
                  <a:lnTo>
                    <a:pt x="4911" y="12925"/>
                  </a:lnTo>
                  <a:lnTo>
                    <a:pt x="4899" y="12959"/>
                  </a:lnTo>
                  <a:lnTo>
                    <a:pt x="4886" y="12992"/>
                  </a:lnTo>
                  <a:lnTo>
                    <a:pt x="4871" y="13022"/>
                  </a:lnTo>
                  <a:lnTo>
                    <a:pt x="4855" y="13052"/>
                  </a:lnTo>
                  <a:lnTo>
                    <a:pt x="4838" y="13080"/>
                  </a:lnTo>
                  <a:lnTo>
                    <a:pt x="4819" y="13106"/>
                  </a:lnTo>
                  <a:lnTo>
                    <a:pt x="4799" y="13130"/>
                  </a:lnTo>
                  <a:lnTo>
                    <a:pt x="4778" y="13152"/>
                  </a:lnTo>
                  <a:lnTo>
                    <a:pt x="4755" y="13174"/>
                  </a:lnTo>
                  <a:lnTo>
                    <a:pt x="4730" y="13193"/>
                  </a:lnTo>
                  <a:lnTo>
                    <a:pt x="4705" y="13211"/>
                  </a:lnTo>
                  <a:lnTo>
                    <a:pt x="4677" y="13227"/>
                  </a:lnTo>
                  <a:lnTo>
                    <a:pt x="4649" y="13242"/>
                  </a:lnTo>
                  <a:lnTo>
                    <a:pt x="4618" y="13255"/>
                  </a:lnTo>
                  <a:lnTo>
                    <a:pt x="4586" y="13267"/>
                  </a:lnTo>
                  <a:lnTo>
                    <a:pt x="4552" y="13277"/>
                  </a:lnTo>
                  <a:lnTo>
                    <a:pt x="4518" y="13286"/>
                  </a:lnTo>
                  <a:lnTo>
                    <a:pt x="4481" y="13295"/>
                  </a:lnTo>
                  <a:lnTo>
                    <a:pt x="4442" y="13301"/>
                  </a:lnTo>
                  <a:lnTo>
                    <a:pt x="4402" y="13305"/>
                  </a:lnTo>
                  <a:lnTo>
                    <a:pt x="4361" y="13309"/>
                  </a:lnTo>
                  <a:lnTo>
                    <a:pt x="4318" y="13311"/>
                  </a:lnTo>
                  <a:lnTo>
                    <a:pt x="4272" y="13311"/>
                  </a:lnTo>
                  <a:lnTo>
                    <a:pt x="1582" y="1331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6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4" name="Group 30">
            <a:extLst>
              <a:ext uri="{FF2B5EF4-FFF2-40B4-BE49-F238E27FC236}">
                <a16:creationId xmlns:a16="http://schemas.microsoft.com/office/drawing/2014/main" id="{F5DB62B9-CB9F-98F4-E3D4-74223007C4A5}"/>
              </a:ext>
            </a:extLst>
          </p:cNvPr>
          <p:cNvGrpSpPr>
            <a:grpSpLocks/>
          </p:cNvGrpSpPr>
          <p:nvPr/>
        </p:nvGrpSpPr>
        <p:grpSpPr bwMode="auto">
          <a:xfrm>
            <a:off x="8374063" y="3717925"/>
            <a:ext cx="676275" cy="676275"/>
            <a:chOff x="8881189" y="3732773"/>
            <a:chExt cx="654485" cy="654485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7C72CB1-2C62-8014-F0CD-0C902DCA9F79}"/>
                </a:ext>
              </a:extLst>
            </p:cNvPr>
            <p:cNvSpPr/>
            <p:nvPr/>
          </p:nvSpPr>
          <p:spPr>
            <a:xfrm flipV="1">
              <a:off x="8881189" y="3732773"/>
              <a:ext cx="654485" cy="65448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67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Freeform 517">
              <a:extLst>
                <a:ext uri="{FF2B5EF4-FFF2-40B4-BE49-F238E27FC236}">
                  <a16:creationId xmlns:a16="http://schemas.microsoft.com/office/drawing/2014/main" id="{7BDF192B-ECEE-E174-FA18-9D75D989D1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7869" y="3892553"/>
              <a:ext cx="342606" cy="334924"/>
            </a:xfrm>
            <a:custGeom>
              <a:avLst/>
              <a:gdLst>
                <a:gd name="T0" fmla="*/ 7060 w 16128"/>
                <a:gd name="T1" fmla="*/ 3645 h 15749"/>
                <a:gd name="T2" fmla="*/ 7933 w 16128"/>
                <a:gd name="T3" fmla="*/ 3280 h 15749"/>
                <a:gd name="T4" fmla="*/ 8831 w 16128"/>
                <a:gd name="T5" fmla="*/ 3103 h 15749"/>
                <a:gd name="T6" fmla="*/ 9928 w 16128"/>
                <a:gd name="T7" fmla="*/ 63 h 15749"/>
                <a:gd name="T8" fmla="*/ 7915 w 16128"/>
                <a:gd name="T9" fmla="*/ 59 h 15749"/>
                <a:gd name="T10" fmla="*/ 5893 w 16128"/>
                <a:gd name="T11" fmla="*/ 554 h 15749"/>
                <a:gd name="T12" fmla="*/ 3964 w 16128"/>
                <a:gd name="T13" fmla="*/ 1553 h 15749"/>
                <a:gd name="T14" fmla="*/ 6207 w 16128"/>
                <a:gd name="T15" fmla="*/ 4235 h 15749"/>
                <a:gd name="T16" fmla="*/ 13944 w 16128"/>
                <a:gd name="T17" fmla="*/ 1908 h 15749"/>
                <a:gd name="T18" fmla="*/ 13142 w 16128"/>
                <a:gd name="T19" fmla="*/ 1266 h 15749"/>
                <a:gd name="T20" fmla="*/ 12262 w 16128"/>
                <a:gd name="T21" fmla="*/ 753 h 15749"/>
                <a:gd name="T22" fmla="*/ 11318 w 16128"/>
                <a:gd name="T23" fmla="*/ 372 h 15749"/>
                <a:gd name="T24" fmla="*/ 10394 w 16128"/>
                <a:gd name="T25" fmla="*/ 3250 h 15749"/>
                <a:gd name="T26" fmla="*/ 10966 w 16128"/>
                <a:gd name="T27" fmla="*/ 3468 h 15749"/>
                <a:gd name="T28" fmla="*/ 11493 w 16128"/>
                <a:gd name="T29" fmla="*/ 3776 h 15749"/>
                <a:gd name="T30" fmla="*/ 5470 w 16128"/>
                <a:gd name="T31" fmla="*/ 10074 h 15749"/>
                <a:gd name="T32" fmla="*/ 2818 w 16128"/>
                <a:gd name="T33" fmla="*/ 14364 h 15749"/>
                <a:gd name="T34" fmla="*/ 4033 w 16128"/>
                <a:gd name="T35" fmla="*/ 15076 h 15749"/>
                <a:gd name="T36" fmla="*/ 5366 w 16128"/>
                <a:gd name="T37" fmla="*/ 15534 h 15749"/>
                <a:gd name="T38" fmla="*/ 7533 w 16128"/>
                <a:gd name="T39" fmla="*/ 11250 h 15749"/>
                <a:gd name="T40" fmla="*/ 6840 w 16128"/>
                <a:gd name="T41" fmla="*/ 11042 h 15749"/>
                <a:gd name="T42" fmla="*/ 6204 w 16128"/>
                <a:gd name="T43" fmla="*/ 10709 h 15749"/>
                <a:gd name="T44" fmla="*/ 5640 w 16128"/>
                <a:gd name="T45" fmla="*/ 10253 h 15749"/>
                <a:gd name="T46" fmla="*/ 2287 w 16128"/>
                <a:gd name="T47" fmla="*/ 3004 h 15749"/>
                <a:gd name="T48" fmla="*/ 1567 w 16128"/>
                <a:gd name="T49" fmla="*/ 3900 h 15749"/>
                <a:gd name="T50" fmla="*/ 979 w 16128"/>
                <a:gd name="T51" fmla="*/ 4859 h 15749"/>
                <a:gd name="T52" fmla="*/ 527 w 16128"/>
                <a:gd name="T53" fmla="*/ 5862 h 15749"/>
                <a:gd name="T54" fmla="*/ 4766 w 16128"/>
                <a:gd name="T55" fmla="*/ 6400 h 15749"/>
                <a:gd name="T56" fmla="*/ 4993 w 16128"/>
                <a:gd name="T57" fmla="*/ 5820 h 15749"/>
                <a:gd name="T58" fmla="*/ 5304 w 16128"/>
                <a:gd name="T59" fmla="*/ 5263 h 15749"/>
                <a:gd name="T60" fmla="*/ 13788 w 16128"/>
                <a:gd name="T61" fmla="*/ 12800 h 15749"/>
                <a:gd name="T62" fmla="*/ 14539 w 16128"/>
                <a:gd name="T63" fmla="*/ 11875 h 15749"/>
                <a:gd name="T64" fmla="*/ 15148 w 16128"/>
                <a:gd name="T65" fmla="*/ 10885 h 15749"/>
                <a:gd name="T66" fmla="*/ 15613 w 16128"/>
                <a:gd name="T67" fmla="*/ 9846 h 15749"/>
                <a:gd name="T68" fmla="*/ 12566 w 16128"/>
                <a:gd name="T69" fmla="*/ 8657 h 15749"/>
                <a:gd name="T70" fmla="*/ 12272 w 16128"/>
                <a:gd name="T71" fmla="*/ 9169 h 15749"/>
                <a:gd name="T72" fmla="*/ 11909 w 16128"/>
                <a:gd name="T73" fmla="*/ 9651 h 15749"/>
                <a:gd name="T74" fmla="*/ 11475 w 16128"/>
                <a:gd name="T75" fmla="*/ 10093 h 15749"/>
                <a:gd name="T76" fmla="*/ 8106 w 16128"/>
                <a:gd name="T77" fmla="*/ 15701 h 15749"/>
                <a:gd name="T78" fmla="*/ 9719 w 16128"/>
                <a:gd name="T79" fmla="*/ 15370 h 15749"/>
                <a:gd name="T80" fmla="*/ 11291 w 16128"/>
                <a:gd name="T81" fmla="*/ 14723 h 15749"/>
                <a:gd name="T82" fmla="*/ 12767 w 16128"/>
                <a:gd name="T83" fmla="*/ 13753 h 15749"/>
                <a:gd name="T84" fmla="*/ 10894 w 16128"/>
                <a:gd name="T85" fmla="*/ 10547 h 15749"/>
                <a:gd name="T86" fmla="*/ 10197 w 16128"/>
                <a:gd name="T87" fmla="*/ 10931 h 15749"/>
                <a:gd name="T88" fmla="*/ 9470 w 16128"/>
                <a:gd name="T89" fmla="*/ 11185 h 15749"/>
                <a:gd name="T90" fmla="*/ 8731 w 16128"/>
                <a:gd name="T91" fmla="*/ 11313 h 15749"/>
                <a:gd name="T92" fmla="*/ 144 w 16128"/>
                <a:gd name="T93" fmla="*/ 7221 h 15749"/>
                <a:gd name="T94" fmla="*/ 7 w 16128"/>
                <a:gd name="T95" fmla="*/ 9040 h 15749"/>
                <a:gd name="T96" fmla="*/ 305 w 16128"/>
                <a:gd name="T97" fmla="*/ 10816 h 15749"/>
                <a:gd name="T98" fmla="*/ 1052 w 16128"/>
                <a:gd name="T99" fmla="*/ 12467 h 15749"/>
                <a:gd name="T100" fmla="*/ 4939 w 16128"/>
                <a:gd name="T101" fmla="*/ 9276 h 15749"/>
                <a:gd name="T102" fmla="*/ 4707 w 16128"/>
                <a:gd name="T103" fmla="*/ 8661 h 15749"/>
                <a:gd name="T104" fmla="*/ 4588 w 16128"/>
                <a:gd name="T105" fmla="*/ 8017 h 15749"/>
                <a:gd name="T106" fmla="*/ 4581 w 16128"/>
                <a:gd name="T107" fmla="*/ 7357 h 15749"/>
                <a:gd name="T108" fmla="*/ 12710 w 16128"/>
                <a:gd name="T109" fmla="*/ 5274 h 15749"/>
                <a:gd name="T110" fmla="*/ 12971 w 16128"/>
                <a:gd name="T111" fmla="*/ 6188 h 15749"/>
                <a:gd name="T112" fmla="*/ 12998 w 16128"/>
                <a:gd name="T113" fmla="*/ 7142 h 15749"/>
                <a:gd name="T114" fmla="*/ 15998 w 16128"/>
                <a:gd name="T115" fmla="*/ 8453 h 15749"/>
                <a:gd name="T116" fmla="*/ 16120 w 16128"/>
                <a:gd name="T117" fmla="*/ 6695 h 15749"/>
                <a:gd name="T118" fmla="*/ 15837 w 16128"/>
                <a:gd name="T119" fmla="*/ 4981 h 15749"/>
                <a:gd name="T120" fmla="*/ 15135 w 16128"/>
                <a:gd name="T121" fmla="*/ 3380 h 15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6128" h="15749">
                  <a:moveTo>
                    <a:pt x="6331" y="4131"/>
                  </a:moveTo>
                  <a:lnTo>
                    <a:pt x="6419" y="4063"/>
                  </a:lnTo>
                  <a:lnTo>
                    <a:pt x="6508" y="3995"/>
                  </a:lnTo>
                  <a:lnTo>
                    <a:pt x="6598" y="3930"/>
                  </a:lnTo>
                  <a:lnTo>
                    <a:pt x="6689" y="3869"/>
                  </a:lnTo>
                  <a:lnTo>
                    <a:pt x="6781" y="3809"/>
                  </a:lnTo>
                  <a:lnTo>
                    <a:pt x="6873" y="3752"/>
                  </a:lnTo>
                  <a:lnTo>
                    <a:pt x="6966" y="3698"/>
                  </a:lnTo>
                  <a:lnTo>
                    <a:pt x="7060" y="3645"/>
                  </a:lnTo>
                  <a:lnTo>
                    <a:pt x="7155" y="3595"/>
                  </a:lnTo>
                  <a:lnTo>
                    <a:pt x="7251" y="3547"/>
                  </a:lnTo>
                  <a:lnTo>
                    <a:pt x="7346" y="3502"/>
                  </a:lnTo>
                  <a:lnTo>
                    <a:pt x="7443" y="3459"/>
                  </a:lnTo>
                  <a:lnTo>
                    <a:pt x="7540" y="3418"/>
                  </a:lnTo>
                  <a:lnTo>
                    <a:pt x="7638" y="3380"/>
                  </a:lnTo>
                  <a:lnTo>
                    <a:pt x="7736" y="3345"/>
                  </a:lnTo>
                  <a:lnTo>
                    <a:pt x="7834" y="3310"/>
                  </a:lnTo>
                  <a:lnTo>
                    <a:pt x="7933" y="3280"/>
                  </a:lnTo>
                  <a:lnTo>
                    <a:pt x="8033" y="3251"/>
                  </a:lnTo>
                  <a:lnTo>
                    <a:pt x="8132" y="3225"/>
                  </a:lnTo>
                  <a:lnTo>
                    <a:pt x="8231" y="3200"/>
                  </a:lnTo>
                  <a:lnTo>
                    <a:pt x="8331" y="3178"/>
                  </a:lnTo>
                  <a:lnTo>
                    <a:pt x="8431" y="3158"/>
                  </a:lnTo>
                  <a:lnTo>
                    <a:pt x="8532" y="3141"/>
                  </a:lnTo>
                  <a:lnTo>
                    <a:pt x="8632" y="3126"/>
                  </a:lnTo>
                  <a:lnTo>
                    <a:pt x="8731" y="3114"/>
                  </a:lnTo>
                  <a:lnTo>
                    <a:pt x="8831" y="3103"/>
                  </a:lnTo>
                  <a:lnTo>
                    <a:pt x="8931" y="3095"/>
                  </a:lnTo>
                  <a:lnTo>
                    <a:pt x="9031" y="3089"/>
                  </a:lnTo>
                  <a:lnTo>
                    <a:pt x="9130" y="3086"/>
                  </a:lnTo>
                  <a:lnTo>
                    <a:pt x="9230" y="3084"/>
                  </a:lnTo>
                  <a:lnTo>
                    <a:pt x="9329" y="3085"/>
                  </a:lnTo>
                  <a:lnTo>
                    <a:pt x="9428" y="3088"/>
                  </a:lnTo>
                  <a:lnTo>
                    <a:pt x="10364" y="129"/>
                  </a:lnTo>
                  <a:lnTo>
                    <a:pt x="10147" y="93"/>
                  </a:lnTo>
                  <a:lnTo>
                    <a:pt x="9928" y="63"/>
                  </a:lnTo>
                  <a:lnTo>
                    <a:pt x="9708" y="37"/>
                  </a:lnTo>
                  <a:lnTo>
                    <a:pt x="9486" y="19"/>
                  </a:lnTo>
                  <a:lnTo>
                    <a:pt x="9265" y="6"/>
                  </a:lnTo>
                  <a:lnTo>
                    <a:pt x="9041" y="0"/>
                  </a:lnTo>
                  <a:lnTo>
                    <a:pt x="8817" y="0"/>
                  </a:lnTo>
                  <a:lnTo>
                    <a:pt x="8592" y="6"/>
                  </a:lnTo>
                  <a:lnTo>
                    <a:pt x="8366" y="17"/>
                  </a:lnTo>
                  <a:lnTo>
                    <a:pt x="8141" y="35"/>
                  </a:lnTo>
                  <a:lnTo>
                    <a:pt x="7915" y="59"/>
                  </a:lnTo>
                  <a:lnTo>
                    <a:pt x="7689" y="90"/>
                  </a:lnTo>
                  <a:lnTo>
                    <a:pt x="7462" y="126"/>
                  </a:lnTo>
                  <a:lnTo>
                    <a:pt x="7236" y="168"/>
                  </a:lnTo>
                  <a:lnTo>
                    <a:pt x="7012" y="218"/>
                  </a:lnTo>
                  <a:lnTo>
                    <a:pt x="6786" y="272"/>
                  </a:lnTo>
                  <a:lnTo>
                    <a:pt x="6561" y="334"/>
                  </a:lnTo>
                  <a:lnTo>
                    <a:pt x="6337" y="401"/>
                  </a:lnTo>
                  <a:lnTo>
                    <a:pt x="6115" y="475"/>
                  </a:lnTo>
                  <a:lnTo>
                    <a:pt x="5893" y="554"/>
                  </a:lnTo>
                  <a:lnTo>
                    <a:pt x="5672" y="640"/>
                  </a:lnTo>
                  <a:lnTo>
                    <a:pt x="5452" y="732"/>
                  </a:lnTo>
                  <a:lnTo>
                    <a:pt x="5235" y="831"/>
                  </a:lnTo>
                  <a:lnTo>
                    <a:pt x="5018" y="935"/>
                  </a:lnTo>
                  <a:lnTo>
                    <a:pt x="4803" y="1046"/>
                  </a:lnTo>
                  <a:lnTo>
                    <a:pt x="4590" y="1163"/>
                  </a:lnTo>
                  <a:lnTo>
                    <a:pt x="4380" y="1287"/>
                  </a:lnTo>
                  <a:lnTo>
                    <a:pt x="4170" y="1417"/>
                  </a:lnTo>
                  <a:lnTo>
                    <a:pt x="3964" y="1553"/>
                  </a:lnTo>
                  <a:lnTo>
                    <a:pt x="3760" y="1696"/>
                  </a:lnTo>
                  <a:lnTo>
                    <a:pt x="3558" y="1844"/>
                  </a:lnTo>
                  <a:lnTo>
                    <a:pt x="3360" y="1999"/>
                  </a:lnTo>
                  <a:lnTo>
                    <a:pt x="3351" y="2004"/>
                  </a:lnTo>
                  <a:lnTo>
                    <a:pt x="6087" y="4343"/>
                  </a:lnTo>
                  <a:lnTo>
                    <a:pt x="6118" y="4317"/>
                  </a:lnTo>
                  <a:lnTo>
                    <a:pt x="6147" y="4289"/>
                  </a:lnTo>
                  <a:lnTo>
                    <a:pt x="6177" y="4262"/>
                  </a:lnTo>
                  <a:lnTo>
                    <a:pt x="6207" y="4235"/>
                  </a:lnTo>
                  <a:lnTo>
                    <a:pt x="6238" y="4209"/>
                  </a:lnTo>
                  <a:lnTo>
                    <a:pt x="6268" y="4182"/>
                  </a:lnTo>
                  <a:lnTo>
                    <a:pt x="6299" y="4156"/>
                  </a:lnTo>
                  <a:lnTo>
                    <a:pt x="6331" y="4131"/>
                  </a:lnTo>
                  <a:close/>
                  <a:moveTo>
                    <a:pt x="11917" y="4126"/>
                  </a:moveTo>
                  <a:lnTo>
                    <a:pt x="14192" y="2150"/>
                  </a:lnTo>
                  <a:lnTo>
                    <a:pt x="14110" y="2068"/>
                  </a:lnTo>
                  <a:lnTo>
                    <a:pt x="14028" y="1987"/>
                  </a:lnTo>
                  <a:lnTo>
                    <a:pt x="13944" y="1908"/>
                  </a:lnTo>
                  <a:lnTo>
                    <a:pt x="13859" y="1831"/>
                  </a:lnTo>
                  <a:lnTo>
                    <a:pt x="13773" y="1754"/>
                  </a:lnTo>
                  <a:lnTo>
                    <a:pt x="13687" y="1679"/>
                  </a:lnTo>
                  <a:lnTo>
                    <a:pt x="13598" y="1607"/>
                  </a:lnTo>
                  <a:lnTo>
                    <a:pt x="13509" y="1535"/>
                  </a:lnTo>
                  <a:lnTo>
                    <a:pt x="13420" y="1466"/>
                  </a:lnTo>
                  <a:lnTo>
                    <a:pt x="13328" y="1397"/>
                  </a:lnTo>
                  <a:lnTo>
                    <a:pt x="13236" y="1331"/>
                  </a:lnTo>
                  <a:lnTo>
                    <a:pt x="13142" y="1266"/>
                  </a:lnTo>
                  <a:lnTo>
                    <a:pt x="13049" y="1203"/>
                  </a:lnTo>
                  <a:lnTo>
                    <a:pt x="12953" y="1141"/>
                  </a:lnTo>
                  <a:lnTo>
                    <a:pt x="12857" y="1081"/>
                  </a:lnTo>
                  <a:lnTo>
                    <a:pt x="12760" y="1022"/>
                  </a:lnTo>
                  <a:lnTo>
                    <a:pt x="12662" y="965"/>
                  </a:lnTo>
                  <a:lnTo>
                    <a:pt x="12564" y="910"/>
                  </a:lnTo>
                  <a:lnTo>
                    <a:pt x="12464" y="856"/>
                  </a:lnTo>
                  <a:lnTo>
                    <a:pt x="12363" y="804"/>
                  </a:lnTo>
                  <a:lnTo>
                    <a:pt x="12262" y="753"/>
                  </a:lnTo>
                  <a:lnTo>
                    <a:pt x="12161" y="705"/>
                  </a:lnTo>
                  <a:lnTo>
                    <a:pt x="12058" y="657"/>
                  </a:lnTo>
                  <a:lnTo>
                    <a:pt x="11954" y="612"/>
                  </a:lnTo>
                  <a:lnTo>
                    <a:pt x="11849" y="568"/>
                  </a:lnTo>
                  <a:lnTo>
                    <a:pt x="11744" y="525"/>
                  </a:lnTo>
                  <a:lnTo>
                    <a:pt x="11638" y="485"/>
                  </a:lnTo>
                  <a:lnTo>
                    <a:pt x="11533" y="446"/>
                  </a:lnTo>
                  <a:lnTo>
                    <a:pt x="11425" y="408"/>
                  </a:lnTo>
                  <a:lnTo>
                    <a:pt x="11318" y="372"/>
                  </a:lnTo>
                  <a:lnTo>
                    <a:pt x="11209" y="339"/>
                  </a:lnTo>
                  <a:lnTo>
                    <a:pt x="11100" y="305"/>
                  </a:lnTo>
                  <a:lnTo>
                    <a:pt x="9995" y="3153"/>
                  </a:lnTo>
                  <a:lnTo>
                    <a:pt x="10063" y="3166"/>
                  </a:lnTo>
                  <a:lnTo>
                    <a:pt x="10130" y="3181"/>
                  </a:lnTo>
                  <a:lnTo>
                    <a:pt x="10197" y="3197"/>
                  </a:lnTo>
                  <a:lnTo>
                    <a:pt x="10263" y="3213"/>
                  </a:lnTo>
                  <a:lnTo>
                    <a:pt x="10329" y="3231"/>
                  </a:lnTo>
                  <a:lnTo>
                    <a:pt x="10394" y="3250"/>
                  </a:lnTo>
                  <a:lnTo>
                    <a:pt x="10460" y="3269"/>
                  </a:lnTo>
                  <a:lnTo>
                    <a:pt x="10525" y="3290"/>
                  </a:lnTo>
                  <a:lnTo>
                    <a:pt x="10589" y="3313"/>
                  </a:lnTo>
                  <a:lnTo>
                    <a:pt x="10654" y="3336"/>
                  </a:lnTo>
                  <a:lnTo>
                    <a:pt x="10717" y="3360"/>
                  </a:lnTo>
                  <a:lnTo>
                    <a:pt x="10780" y="3385"/>
                  </a:lnTo>
                  <a:lnTo>
                    <a:pt x="10842" y="3412"/>
                  </a:lnTo>
                  <a:lnTo>
                    <a:pt x="10905" y="3440"/>
                  </a:lnTo>
                  <a:lnTo>
                    <a:pt x="10966" y="3468"/>
                  </a:lnTo>
                  <a:lnTo>
                    <a:pt x="11027" y="3498"/>
                  </a:lnTo>
                  <a:lnTo>
                    <a:pt x="11087" y="3529"/>
                  </a:lnTo>
                  <a:lnTo>
                    <a:pt x="11147" y="3560"/>
                  </a:lnTo>
                  <a:lnTo>
                    <a:pt x="11207" y="3594"/>
                  </a:lnTo>
                  <a:lnTo>
                    <a:pt x="11265" y="3628"/>
                  </a:lnTo>
                  <a:lnTo>
                    <a:pt x="11323" y="3663"/>
                  </a:lnTo>
                  <a:lnTo>
                    <a:pt x="11380" y="3701"/>
                  </a:lnTo>
                  <a:lnTo>
                    <a:pt x="11438" y="3738"/>
                  </a:lnTo>
                  <a:lnTo>
                    <a:pt x="11493" y="3776"/>
                  </a:lnTo>
                  <a:lnTo>
                    <a:pt x="11549" y="3817"/>
                  </a:lnTo>
                  <a:lnTo>
                    <a:pt x="11603" y="3857"/>
                  </a:lnTo>
                  <a:lnTo>
                    <a:pt x="11658" y="3899"/>
                  </a:lnTo>
                  <a:lnTo>
                    <a:pt x="11711" y="3943"/>
                  </a:lnTo>
                  <a:lnTo>
                    <a:pt x="11763" y="3987"/>
                  </a:lnTo>
                  <a:lnTo>
                    <a:pt x="11816" y="4032"/>
                  </a:lnTo>
                  <a:lnTo>
                    <a:pt x="11866" y="4079"/>
                  </a:lnTo>
                  <a:lnTo>
                    <a:pt x="11917" y="4126"/>
                  </a:lnTo>
                  <a:close/>
                  <a:moveTo>
                    <a:pt x="5470" y="10074"/>
                  </a:moveTo>
                  <a:lnTo>
                    <a:pt x="1868" y="13521"/>
                  </a:lnTo>
                  <a:lnTo>
                    <a:pt x="1979" y="13637"/>
                  </a:lnTo>
                  <a:lnTo>
                    <a:pt x="2093" y="13750"/>
                  </a:lnTo>
                  <a:lnTo>
                    <a:pt x="2208" y="13860"/>
                  </a:lnTo>
                  <a:lnTo>
                    <a:pt x="2325" y="13968"/>
                  </a:lnTo>
                  <a:lnTo>
                    <a:pt x="2445" y="14072"/>
                  </a:lnTo>
                  <a:lnTo>
                    <a:pt x="2568" y="14171"/>
                  </a:lnTo>
                  <a:lnTo>
                    <a:pt x="2692" y="14269"/>
                  </a:lnTo>
                  <a:lnTo>
                    <a:pt x="2818" y="14364"/>
                  </a:lnTo>
                  <a:lnTo>
                    <a:pt x="2946" y="14456"/>
                  </a:lnTo>
                  <a:lnTo>
                    <a:pt x="3076" y="14543"/>
                  </a:lnTo>
                  <a:lnTo>
                    <a:pt x="3207" y="14629"/>
                  </a:lnTo>
                  <a:lnTo>
                    <a:pt x="3342" y="14711"/>
                  </a:lnTo>
                  <a:lnTo>
                    <a:pt x="3477" y="14790"/>
                  </a:lnTo>
                  <a:lnTo>
                    <a:pt x="3613" y="14866"/>
                  </a:lnTo>
                  <a:lnTo>
                    <a:pt x="3752" y="14940"/>
                  </a:lnTo>
                  <a:lnTo>
                    <a:pt x="3892" y="15009"/>
                  </a:lnTo>
                  <a:lnTo>
                    <a:pt x="4033" y="15076"/>
                  </a:lnTo>
                  <a:lnTo>
                    <a:pt x="4176" y="15139"/>
                  </a:lnTo>
                  <a:lnTo>
                    <a:pt x="4320" y="15200"/>
                  </a:lnTo>
                  <a:lnTo>
                    <a:pt x="4466" y="15256"/>
                  </a:lnTo>
                  <a:lnTo>
                    <a:pt x="4613" y="15310"/>
                  </a:lnTo>
                  <a:lnTo>
                    <a:pt x="4761" y="15362"/>
                  </a:lnTo>
                  <a:lnTo>
                    <a:pt x="4911" y="15409"/>
                  </a:lnTo>
                  <a:lnTo>
                    <a:pt x="5061" y="15454"/>
                  </a:lnTo>
                  <a:lnTo>
                    <a:pt x="5212" y="15496"/>
                  </a:lnTo>
                  <a:lnTo>
                    <a:pt x="5366" y="15534"/>
                  </a:lnTo>
                  <a:lnTo>
                    <a:pt x="5519" y="15570"/>
                  </a:lnTo>
                  <a:lnTo>
                    <a:pt x="5674" y="15602"/>
                  </a:lnTo>
                  <a:lnTo>
                    <a:pt x="5829" y="15631"/>
                  </a:lnTo>
                  <a:lnTo>
                    <a:pt x="5986" y="15656"/>
                  </a:lnTo>
                  <a:lnTo>
                    <a:pt x="6143" y="15679"/>
                  </a:lnTo>
                  <a:lnTo>
                    <a:pt x="6301" y="15699"/>
                  </a:lnTo>
                  <a:lnTo>
                    <a:pt x="7692" y="11278"/>
                  </a:lnTo>
                  <a:lnTo>
                    <a:pt x="7612" y="11265"/>
                  </a:lnTo>
                  <a:lnTo>
                    <a:pt x="7533" y="11250"/>
                  </a:lnTo>
                  <a:lnTo>
                    <a:pt x="7453" y="11233"/>
                  </a:lnTo>
                  <a:lnTo>
                    <a:pt x="7375" y="11215"/>
                  </a:lnTo>
                  <a:lnTo>
                    <a:pt x="7297" y="11195"/>
                  </a:lnTo>
                  <a:lnTo>
                    <a:pt x="7219" y="11173"/>
                  </a:lnTo>
                  <a:lnTo>
                    <a:pt x="7143" y="11150"/>
                  </a:lnTo>
                  <a:lnTo>
                    <a:pt x="7066" y="11126"/>
                  </a:lnTo>
                  <a:lnTo>
                    <a:pt x="6990" y="11100"/>
                  </a:lnTo>
                  <a:lnTo>
                    <a:pt x="6915" y="11072"/>
                  </a:lnTo>
                  <a:lnTo>
                    <a:pt x="6840" y="11042"/>
                  </a:lnTo>
                  <a:lnTo>
                    <a:pt x="6767" y="11011"/>
                  </a:lnTo>
                  <a:lnTo>
                    <a:pt x="6694" y="10979"/>
                  </a:lnTo>
                  <a:lnTo>
                    <a:pt x="6622" y="10946"/>
                  </a:lnTo>
                  <a:lnTo>
                    <a:pt x="6550" y="10909"/>
                  </a:lnTo>
                  <a:lnTo>
                    <a:pt x="6479" y="10873"/>
                  </a:lnTo>
                  <a:lnTo>
                    <a:pt x="6409" y="10834"/>
                  </a:lnTo>
                  <a:lnTo>
                    <a:pt x="6339" y="10794"/>
                  </a:lnTo>
                  <a:lnTo>
                    <a:pt x="6271" y="10752"/>
                  </a:lnTo>
                  <a:lnTo>
                    <a:pt x="6204" y="10709"/>
                  </a:lnTo>
                  <a:lnTo>
                    <a:pt x="6138" y="10664"/>
                  </a:lnTo>
                  <a:lnTo>
                    <a:pt x="6071" y="10618"/>
                  </a:lnTo>
                  <a:lnTo>
                    <a:pt x="6007" y="10571"/>
                  </a:lnTo>
                  <a:lnTo>
                    <a:pt x="5943" y="10521"/>
                  </a:lnTo>
                  <a:lnTo>
                    <a:pt x="5881" y="10471"/>
                  </a:lnTo>
                  <a:lnTo>
                    <a:pt x="5818" y="10418"/>
                  </a:lnTo>
                  <a:lnTo>
                    <a:pt x="5758" y="10365"/>
                  </a:lnTo>
                  <a:lnTo>
                    <a:pt x="5698" y="10309"/>
                  </a:lnTo>
                  <a:lnTo>
                    <a:pt x="5640" y="10253"/>
                  </a:lnTo>
                  <a:lnTo>
                    <a:pt x="5582" y="10195"/>
                  </a:lnTo>
                  <a:lnTo>
                    <a:pt x="5526" y="10135"/>
                  </a:lnTo>
                  <a:lnTo>
                    <a:pt x="5470" y="10074"/>
                  </a:lnTo>
                  <a:close/>
                  <a:moveTo>
                    <a:pt x="5603" y="4852"/>
                  </a:moveTo>
                  <a:lnTo>
                    <a:pt x="2650" y="2629"/>
                  </a:lnTo>
                  <a:lnTo>
                    <a:pt x="2556" y="2722"/>
                  </a:lnTo>
                  <a:lnTo>
                    <a:pt x="2466" y="2815"/>
                  </a:lnTo>
                  <a:lnTo>
                    <a:pt x="2376" y="2909"/>
                  </a:lnTo>
                  <a:lnTo>
                    <a:pt x="2287" y="3004"/>
                  </a:lnTo>
                  <a:lnTo>
                    <a:pt x="2201" y="3100"/>
                  </a:lnTo>
                  <a:lnTo>
                    <a:pt x="2116" y="3198"/>
                  </a:lnTo>
                  <a:lnTo>
                    <a:pt x="2033" y="3295"/>
                  </a:lnTo>
                  <a:lnTo>
                    <a:pt x="1951" y="3394"/>
                  </a:lnTo>
                  <a:lnTo>
                    <a:pt x="1871" y="3494"/>
                  </a:lnTo>
                  <a:lnTo>
                    <a:pt x="1792" y="3594"/>
                  </a:lnTo>
                  <a:lnTo>
                    <a:pt x="1716" y="3696"/>
                  </a:lnTo>
                  <a:lnTo>
                    <a:pt x="1641" y="3797"/>
                  </a:lnTo>
                  <a:lnTo>
                    <a:pt x="1567" y="3900"/>
                  </a:lnTo>
                  <a:lnTo>
                    <a:pt x="1495" y="4004"/>
                  </a:lnTo>
                  <a:lnTo>
                    <a:pt x="1425" y="4109"/>
                  </a:lnTo>
                  <a:lnTo>
                    <a:pt x="1356" y="4214"/>
                  </a:lnTo>
                  <a:lnTo>
                    <a:pt x="1289" y="4320"/>
                  </a:lnTo>
                  <a:lnTo>
                    <a:pt x="1224" y="4426"/>
                  </a:lnTo>
                  <a:lnTo>
                    <a:pt x="1160" y="4533"/>
                  </a:lnTo>
                  <a:lnTo>
                    <a:pt x="1098" y="4641"/>
                  </a:lnTo>
                  <a:lnTo>
                    <a:pt x="1038" y="4750"/>
                  </a:lnTo>
                  <a:lnTo>
                    <a:pt x="979" y="4859"/>
                  </a:lnTo>
                  <a:lnTo>
                    <a:pt x="922" y="4968"/>
                  </a:lnTo>
                  <a:lnTo>
                    <a:pt x="867" y="5079"/>
                  </a:lnTo>
                  <a:lnTo>
                    <a:pt x="813" y="5189"/>
                  </a:lnTo>
                  <a:lnTo>
                    <a:pt x="761" y="5300"/>
                  </a:lnTo>
                  <a:lnTo>
                    <a:pt x="711" y="5411"/>
                  </a:lnTo>
                  <a:lnTo>
                    <a:pt x="662" y="5523"/>
                  </a:lnTo>
                  <a:lnTo>
                    <a:pt x="616" y="5636"/>
                  </a:lnTo>
                  <a:lnTo>
                    <a:pt x="571" y="5749"/>
                  </a:lnTo>
                  <a:lnTo>
                    <a:pt x="527" y="5862"/>
                  </a:lnTo>
                  <a:lnTo>
                    <a:pt x="485" y="5976"/>
                  </a:lnTo>
                  <a:lnTo>
                    <a:pt x="4650" y="6863"/>
                  </a:lnTo>
                  <a:lnTo>
                    <a:pt x="4663" y="6796"/>
                  </a:lnTo>
                  <a:lnTo>
                    <a:pt x="4677" y="6730"/>
                  </a:lnTo>
                  <a:lnTo>
                    <a:pt x="4693" y="6663"/>
                  </a:lnTo>
                  <a:lnTo>
                    <a:pt x="4709" y="6598"/>
                  </a:lnTo>
                  <a:lnTo>
                    <a:pt x="4728" y="6531"/>
                  </a:lnTo>
                  <a:lnTo>
                    <a:pt x="4746" y="6466"/>
                  </a:lnTo>
                  <a:lnTo>
                    <a:pt x="4766" y="6400"/>
                  </a:lnTo>
                  <a:lnTo>
                    <a:pt x="4787" y="6335"/>
                  </a:lnTo>
                  <a:lnTo>
                    <a:pt x="4809" y="6269"/>
                  </a:lnTo>
                  <a:lnTo>
                    <a:pt x="4832" y="6205"/>
                  </a:lnTo>
                  <a:lnTo>
                    <a:pt x="4856" y="6140"/>
                  </a:lnTo>
                  <a:lnTo>
                    <a:pt x="4881" y="6076"/>
                  </a:lnTo>
                  <a:lnTo>
                    <a:pt x="4907" y="6011"/>
                  </a:lnTo>
                  <a:lnTo>
                    <a:pt x="4935" y="5947"/>
                  </a:lnTo>
                  <a:lnTo>
                    <a:pt x="4963" y="5883"/>
                  </a:lnTo>
                  <a:lnTo>
                    <a:pt x="4993" y="5820"/>
                  </a:lnTo>
                  <a:lnTo>
                    <a:pt x="5023" y="5757"/>
                  </a:lnTo>
                  <a:lnTo>
                    <a:pt x="5054" y="5694"/>
                  </a:lnTo>
                  <a:lnTo>
                    <a:pt x="5087" y="5631"/>
                  </a:lnTo>
                  <a:lnTo>
                    <a:pt x="5121" y="5569"/>
                  </a:lnTo>
                  <a:lnTo>
                    <a:pt x="5155" y="5507"/>
                  </a:lnTo>
                  <a:lnTo>
                    <a:pt x="5191" y="5446"/>
                  </a:lnTo>
                  <a:lnTo>
                    <a:pt x="5227" y="5384"/>
                  </a:lnTo>
                  <a:lnTo>
                    <a:pt x="5265" y="5324"/>
                  </a:lnTo>
                  <a:lnTo>
                    <a:pt x="5304" y="5263"/>
                  </a:lnTo>
                  <a:lnTo>
                    <a:pt x="5343" y="5204"/>
                  </a:lnTo>
                  <a:lnTo>
                    <a:pt x="5385" y="5144"/>
                  </a:lnTo>
                  <a:lnTo>
                    <a:pt x="5426" y="5085"/>
                  </a:lnTo>
                  <a:lnTo>
                    <a:pt x="5469" y="5025"/>
                  </a:lnTo>
                  <a:lnTo>
                    <a:pt x="5513" y="4968"/>
                  </a:lnTo>
                  <a:lnTo>
                    <a:pt x="5558" y="4909"/>
                  </a:lnTo>
                  <a:lnTo>
                    <a:pt x="5603" y="4852"/>
                  </a:lnTo>
                  <a:close/>
                  <a:moveTo>
                    <a:pt x="11369" y="10184"/>
                  </a:moveTo>
                  <a:lnTo>
                    <a:pt x="13788" y="12800"/>
                  </a:lnTo>
                  <a:lnTo>
                    <a:pt x="13879" y="12701"/>
                  </a:lnTo>
                  <a:lnTo>
                    <a:pt x="13968" y="12601"/>
                  </a:lnTo>
                  <a:lnTo>
                    <a:pt x="14055" y="12500"/>
                  </a:lnTo>
                  <a:lnTo>
                    <a:pt x="14139" y="12398"/>
                  </a:lnTo>
                  <a:lnTo>
                    <a:pt x="14223" y="12295"/>
                  </a:lnTo>
                  <a:lnTo>
                    <a:pt x="14305" y="12192"/>
                  </a:lnTo>
                  <a:lnTo>
                    <a:pt x="14384" y="12087"/>
                  </a:lnTo>
                  <a:lnTo>
                    <a:pt x="14463" y="11981"/>
                  </a:lnTo>
                  <a:lnTo>
                    <a:pt x="14539" y="11875"/>
                  </a:lnTo>
                  <a:lnTo>
                    <a:pt x="14614" y="11767"/>
                  </a:lnTo>
                  <a:lnTo>
                    <a:pt x="14687" y="11659"/>
                  </a:lnTo>
                  <a:lnTo>
                    <a:pt x="14758" y="11551"/>
                  </a:lnTo>
                  <a:lnTo>
                    <a:pt x="14828" y="11442"/>
                  </a:lnTo>
                  <a:lnTo>
                    <a:pt x="14895" y="11332"/>
                  </a:lnTo>
                  <a:lnTo>
                    <a:pt x="14961" y="11221"/>
                  </a:lnTo>
                  <a:lnTo>
                    <a:pt x="15025" y="11110"/>
                  </a:lnTo>
                  <a:lnTo>
                    <a:pt x="15088" y="10997"/>
                  </a:lnTo>
                  <a:lnTo>
                    <a:pt x="15148" y="10885"/>
                  </a:lnTo>
                  <a:lnTo>
                    <a:pt x="15208" y="10771"/>
                  </a:lnTo>
                  <a:lnTo>
                    <a:pt x="15264" y="10657"/>
                  </a:lnTo>
                  <a:lnTo>
                    <a:pt x="15320" y="10543"/>
                  </a:lnTo>
                  <a:lnTo>
                    <a:pt x="15373" y="10428"/>
                  </a:lnTo>
                  <a:lnTo>
                    <a:pt x="15424" y="10313"/>
                  </a:lnTo>
                  <a:lnTo>
                    <a:pt x="15475" y="10197"/>
                  </a:lnTo>
                  <a:lnTo>
                    <a:pt x="15522" y="10080"/>
                  </a:lnTo>
                  <a:lnTo>
                    <a:pt x="15569" y="9963"/>
                  </a:lnTo>
                  <a:lnTo>
                    <a:pt x="15613" y="9846"/>
                  </a:lnTo>
                  <a:lnTo>
                    <a:pt x="15656" y="9728"/>
                  </a:lnTo>
                  <a:lnTo>
                    <a:pt x="15697" y="9609"/>
                  </a:lnTo>
                  <a:lnTo>
                    <a:pt x="15736" y="9491"/>
                  </a:lnTo>
                  <a:lnTo>
                    <a:pt x="15773" y="9372"/>
                  </a:lnTo>
                  <a:lnTo>
                    <a:pt x="15808" y="9252"/>
                  </a:lnTo>
                  <a:lnTo>
                    <a:pt x="12647" y="8481"/>
                  </a:lnTo>
                  <a:lnTo>
                    <a:pt x="12621" y="8540"/>
                  </a:lnTo>
                  <a:lnTo>
                    <a:pt x="12594" y="8599"/>
                  </a:lnTo>
                  <a:lnTo>
                    <a:pt x="12566" y="8657"/>
                  </a:lnTo>
                  <a:lnTo>
                    <a:pt x="12536" y="8716"/>
                  </a:lnTo>
                  <a:lnTo>
                    <a:pt x="12507" y="8773"/>
                  </a:lnTo>
                  <a:lnTo>
                    <a:pt x="12476" y="8831"/>
                  </a:lnTo>
                  <a:lnTo>
                    <a:pt x="12444" y="8888"/>
                  </a:lnTo>
                  <a:lnTo>
                    <a:pt x="12412" y="8945"/>
                  </a:lnTo>
                  <a:lnTo>
                    <a:pt x="12378" y="9002"/>
                  </a:lnTo>
                  <a:lnTo>
                    <a:pt x="12344" y="9057"/>
                  </a:lnTo>
                  <a:lnTo>
                    <a:pt x="12309" y="9114"/>
                  </a:lnTo>
                  <a:lnTo>
                    <a:pt x="12272" y="9169"/>
                  </a:lnTo>
                  <a:lnTo>
                    <a:pt x="12236" y="9225"/>
                  </a:lnTo>
                  <a:lnTo>
                    <a:pt x="12198" y="9279"/>
                  </a:lnTo>
                  <a:lnTo>
                    <a:pt x="12160" y="9334"/>
                  </a:lnTo>
                  <a:lnTo>
                    <a:pt x="12119" y="9387"/>
                  </a:lnTo>
                  <a:lnTo>
                    <a:pt x="12079" y="9442"/>
                  </a:lnTo>
                  <a:lnTo>
                    <a:pt x="12038" y="9494"/>
                  </a:lnTo>
                  <a:lnTo>
                    <a:pt x="11995" y="9547"/>
                  </a:lnTo>
                  <a:lnTo>
                    <a:pt x="11953" y="9599"/>
                  </a:lnTo>
                  <a:lnTo>
                    <a:pt x="11909" y="9651"/>
                  </a:lnTo>
                  <a:lnTo>
                    <a:pt x="11864" y="9702"/>
                  </a:lnTo>
                  <a:lnTo>
                    <a:pt x="11818" y="9753"/>
                  </a:lnTo>
                  <a:lnTo>
                    <a:pt x="11771" y="9802"/>
                  </a:lnTo>
                  <a:lnTo>
                    <a:pt x="11724" y="9853"/>
                  </a:lnTo>
                  <a:lnTo>
                    <a:pt x="11676" y="9901"/>
                  </a:lnTo>
                  <a:lnTo>
                    <a:pt x="11627" y="9951"/>
                  </a:lnTo>
                  <a:lnTo>
                    <a:pt x="11577" y="9998"/>
                  </a:lnTo>
                  <a:lnTo>
                    <a:pt x="11526" y="10045"/>
                  </a:lnTo>
                  <a:lnTo>
                    <a:pt x="11475" y="10093"/>
                  </a:lnTo>
                  <a:lnTo>
                    <a:pt x="11423" y="10139"/>
                  </a:lnTo>
                  <a:lnTo>
                    <a:pt x="11369" y="10184"/>
                  </a:lnTo>
                  <a:close/>
                  <a:moveTo>
                    <a:pt x="8322" y="11329"/>
                  </a:moveTo>
                  <a:lnTo>
                    <a:pt x="7211" y="15749"/>
                  </a:lnTo>
                  <a:lnTo>
                    <a:pt x="7390" y="15747"/>
                  </a:lnTo>
                  <a:lnTo>
                    <a:pt x="7568" y="15741"/>
                  </a:lnTo>
                  <a:lnTo>
                    <a:pt x="7747" y="15732"/>
                  </a:lnTo>
                  <a:lnTo>
                    <a:pt x="7927" y="15719"/>
                  </a:lnTo>
                  <a:lnTo>
                    <a:pt x="8106" y="15701"/>
                  </a:lnTo>
                  <a:lnTo>
                    <a:pt x="8286" y="15679"/>
                  </a:lnTo>
                  <a:lnTo>
                    <a:pt x="8465" y="15654"/>
                  </a:lnTo>
                  <a:lnTo>
                    <a:pt x="8646" y="15626"/>
                  </a:lnTo>
                  <a:lnTo>
                    <a:pt x="8825" y="15593"/>
                  </a:lnTo>
                  <a:lnTo>
                    <a:pt x="9004" y="15556"/>
                  </a:lnTo>
                  <a:lnTo>
                    <a:pt x="9184" y="15515"/>
                  </a:lnTo>
                  <a:lnTo>
                    <a:pt x="9362" y="15471"/>
                  </a:lnTo>
                  <a:lnTo>
                    <a:pt x="9542" y="15422"/>
                  </a:lnTo>
                  <a:lnTo>
                    <a:pt x="9719" y="15370"/>
                  </a:lnTo>
                  <a:lnTo>
                    <a:pt x="9897" y="15314"/>
                  </a:lnTo>
                  <a:lnTo>
                    <a:pt x="10074" y="15254"/>
                  </a:lnTo>
                  <a:lnTo>
                    <a:pt x="10250" y="15190"/>
                  </a:lnTo>
                  <a:lnTo>
                    <a:pt x="10426" y="15122"/>
                  </a:lnTo>
                  <a:lnTo>
                    <a:pt x="10600" y="15049"/>
                  </a:lnTo>
                  <a:lnTo>
                    <a:pt x="10775" y="14974"/>
                  </a:lnTo>
                  <a:lnTo>
                    <a:pt x="10948" y="14894"/>
                  </a:lnTo>
                  <a:lnTo>
                    <a:pt x="11119" y="14810"/>
                  </a:lnTo>
                  <a:lnTo>
                    <a:pt x="11291" y="14723"/>
                  </a:lnTo>
                  <a:lnTo>
                    <a:pt x="11460" y="14631"/>
                  </a:lnTo>
                  <a:lnTo>
                    <a:pt x="11628" y="14535"/>
                  </a:lnTo>
                  <a:lnTo>
                    <a:pt x="11796" y="14435"/>
                  </a:lnTo>
                  <a:lnTo>
                    <a:pt x="11961" y="14332"/>
                  </a:lnTo>
                  <a:lnTo>
                    <a:pt x="12126" y="14224"/>
                  </a:lnTo>
                  <a:lnTo>
                    <a:pt x="12289" y="14112"/>
                  </a:lnTo>
                  <a:lnTo>
                    <a:pt x="12450" y="13996"/>
                  </a:lnTo>
                  <a:lnTo>
                    <a:pt x="12609" y="13877"/>
                  </a:lnTo>
                  <a:lnTo>
                    <a:pt x="12767" y="13753"/>
                  </a:lnTo>
                  <a:lnTo>
                    <a:pt x="12846" y="13689"/>
                  </a:lnTo>
                  <a:lnTo>
                    <a:pt x="12924" y="13624"/>
                  </a:lnTo>
                  <a:lnTo>
                    <a:pt x="12999" y="13558"/>
                  </a:lnTo>
                  <a:lnTo>
                    <a:pt x="13075" y="13492"/>
                  </a:lnTo>
                  <a:lnTo>
                    <a:pt x="13149" y="13425"/>
                  </a:lnTo>
                  <a:lnTo>
                    <a:pt x="13223" y="13359"/>
                  </a:lnTo>
                  <a:lnTo>
                    <a:pt x="13297" y="13291"/>
                  </a:lnTo>
                  <a:lnTo>
                    <a:pt x="13368" y="13224"/>
                  </a:lnTo>
                  <a:lnTo>
                    <a:pt x="10894" y="10547"/>
                  </a:lnTo>
                  <a:lnTo>
                    <a:pt x="10819" y="10597"/>
                  </a:lnTo>
                  <a:lnTo>
                    <a:pt x="10742" y="10644"/>
                  </a:lnTo>
                  <a:lnTo>
                    <a:pt x="10667" y="10691"/>
                  </a:lnTo>
                  <a:lnTo>
                    <a:pt x="10589" y="10735"/>
                  </a:lnTo>
                  <a:lnTo>
                    <a:pt x="10511" y="10777"/>
                  </a:lnTo>
                  <a:lnTo>
                    <a:pt x="10434" y="10819"/>
                  </a:lnTo>
                  <a:lnTo>
                    <a:pt x="10355" y="10858"/>
                  </a:lnTo>
                  <a:lnTo>
                    <a:pt x="10277" y="10895"/>
                  </a:lnTo>
                  <a:lnTo>
                    <a:pt x="10197" y="10931"/>
                  </a:lnTo>
                  <a:lnTo>
                    <a:pt x="10117" y="10967"/>
                  </a:lnTo>
                  <a:lnTo>
                    <a:pt x="10038" y="10999"/>
                  </a:lnTo>
                  <a:lnTo>
                    <a:pt x="9958" y="11031"/>
                  </a:lnTo>
                  <a:lnTo>
                    <a:pt x="9877" y="11060"/>
                  </a:lnTo>
                  <a:lnTo>
                    <a:pt x="9796" y="11089"/>
                  </a:lnTo>
                  <a:lnTo>
                    <a:pt x="9715" y="11115"/>
                  </a:lnTo>
                  <a:lnTo>
                    <a:pt x="9633" y="11140"/>
                  </a:lnTo>
                  <a:lnTo>
                    <a:pt x="9552" y="11163"/>
                  </a:lnTo>
                  <a:lnTo>
                    <a:pt x="9470" y="11185"/>
                  </a:lnTo>
                  <a:lnTo>
                    <a:pt x="9389" y="11206"/>
                  </a:lnTo>
                  <a:lnTo>
                    <a:pt x="9307" y="11225"/>
                  </a:lnTo>
                  <a:lnTo>
                    <a:pt x="9225" y="11242"/>
                  </a:lnTo>
                  <a:lnTo>
                    <a:pt x="9143" y="11257"/>
                  </a:lnTo>
                  <a:lnTo>
                    <a:pt x="9061" y="11271"/>
                  </a:lnTo>
                  <a:lnTo>
                    <a:pt x="8978" y="11284"/>
                  </a:lnTo>
                  <a:lnTo>
                    <a:pt x="8897" y="11294"/>
                  </a:lnTo>
                  <a:lnTo>
                    <a:pt x="8814" y="11304"/>
                  </a:lnTo>
                  <a:lnTo>
                    <a:pt x="8731" y="11313"/>
                  </a:lnTo>
                  <a:lnTo>
                    <a:pt x="8650" y="11319"/>
                  </a:lnTo>
                  <a:lnTo>
                    <a:pt x="8568" y="11324"/>
                  </a:lnTo>
                  <a:lnTo>
                    <a:pt x="8485" y="11327"/>
                  </a:lnTo>
                  <a:lnTo>
                    <a:pt x="8404" y="11329"/>
                  </a:lnTo>
                  <a:lnTo>
                    <a:pt x="8322" y="11329"/>
                  </a:lnTo>
                  <a:close/>
                  <a:moveTo>
                    <a:pt x="4581" y="7357"/>
                  </a:moveTo>
                  <a:lnTo>
                    <a:pt x="233" y="6818"/>
                  </a:lnTo>
                  <a:lnTo>
                    <a:pt x="185" y="7019"/>
                  </a:lnTo>
                  <a:lnTo>
                    <a:pt x="144" y="7221"/>
                  </a:lnTo>
                  <a:lnTo>
                    <a:pt x="108" y="7422"/>
                  </a:lnTo>
                  <a:lnTo>
                    <a:pt x="77" y="7625"/>
                  </a:lnTo>
                  <a:lnTo>
                    <a:pt x="50" y="7828"/>
                  </a:lnTo>
                  <a:lnTo>
                    <a:pt x="30" y="8030"/>
                  </a:lnTo>
                  <a:lnTo>
                    <a:pt x="15" y="8233"/>
                  </a:lnTo>
                  <a:lnTo>
                    <a:pt x="5" y="8435"/>
                  </a:lnTo>
                  <a:lnTo>
                    <a:pt x="0" y="8637"/>
                  </a:lnTo>
                  <a:lnTo>
                    <a:pt x="1" y="8839"/>
                  </a:lnTo>
                  <a:lnTo>
                    <a:pt x="7" y="9040"/>
                  </a:lnTo>
                  <a:lnTo>
                    <a:pt x="18" y="9241"/>
                  </a:lnTo>
                  <a:lnTo>
                    <a:pt x="35" y="9442"/>
                  </a:lnTo>
                  <a:lnTo>
                    <a:pt x="57" y="9641"/>
                  </a:lnTo>
                  <a:lnTo>
                    <a:pt x="86" y="9840"/>
                  </a:lnTo>
                  <a:lnTo>
                    <a:pt x="118" y="10037"/>
                  </a:lnTo>
                  <a:lnTo>
                    <a:pt x="157" y="10234"/>
                  </a:lnTo>
                  <a:lnTo>
                    <a:pt x="201" y="10429"/>
                  </a:lnTo>
                  <a:lnTo>
                    <a:pt x="251" y="10623"/>
                  </a:lnTo>
                  <a:lnTo>
                    <a:pt x="305" y="10816"/>
                  </a:lnTo>
                  <a:lnTo>
                    <a:pt x="366" y="11006"/>
                  </a:lnTo>
                  <a:lnTo>
                    <a:pt x="432" y="11196"/>
                  </a:lnTo>
                  <a:lnTo>
                    <a:pt x="504" y="11384"/>
                  </a:lnTo>
                  <a:lnTo>
                    <a:pt x="582" y="11570"/>
                  </a:lnTo>
                  <a:lnTo>
                    <a:pt x="664" y="11753"/>
                  </a:lnTo>
                  <a:lnTo>
                    <a:pt x="753" y="11935"/>
                  </a:lnTo>
                  <a:lnTo>
                    <a:pt x="847" y="12115"/>
                  </a:lnTo>
                  <a:lnTo>
                    <a:pt x="948" y="12292"/>
                  </a:lnTo>
                  <a:lnTo>
                    <a:pt x="1052" y="12467"/>
                  </a:lnTo>
                  <a:lnTo>
                    <a:pt x="1164" y="12640"/>
                  </a:lnTo>
                  <a:lnTo>
                    <a:pt x="1281" y="12809"/>
                  </a:lnTo>
                  <a:lnTo>
                    <a:pt x="1404" y="12977"/>
                  </a:lnTo>
                  <a:lnTo>
                    <a:pt x="5118" y="9600"/>
                  </a:lnTo>
                  <a:lnTo>
                    <a:pt x="5078" y="9536"/>
                  </a:lnTo>
                  <a:lnTo>
                    <a:pt x="5041" y="9472"/>
                  </a:lnTo>
                  <a:lnTo>
                    <a:pt x="5006" y="9407"/>
                  </a:lnTo>
                  <a:lnTo>
                    <a:pt x="4971" y="9342"/>
                  </a:lnTo>
                  <a:lnTo>
                    <a:pt x="4939" y="9276"/>
                  </a:lnTo>
                  <a:lnTo>
                    <a:pt x="4907" y="9210"/>
                  </a:lnTo>
                  <a:lnTo>
                    <a:pt x="4878" y="9142"/>
                  </a:lnTo>
                  <a:lnTo>
                    <a:pt x="4848" y="9076"/>
                  </a:lnTo>
                  <a:lnTo>
                    <a:pt x="4821" y="9007"/>
                  </a:lnTo>
                  <a:lnTo>
                    <a:pt x="4796" y="8939"/>
                  </a:lnTo>
                  <a:lnTo>
                    <a:pt x="4772" y="8870"/>
                  </a:lnTo>
                  <a:lnTo>
                    <a:pt x="4749" y="8800"/>
                  </a:lnTo>
                  <a:lnTo>
                    <a:pt x="4728" y="8731"/>
                  </a:lnTo>
                  <a:lnTo>
                    <a:pt x="4707" y="8661"/>
                  </a:lnTo>
                  <a:lnTo>
                    <a:pt x="4688" y="8591"/>
                  </a:lnTo>
                  <a:lnTo>
                    <a:pt x="4671" y="8520"/>
                  </a:lnTo>
                  <a:lnTo>
                    <a:pt x="4655" y="8449"/>
                  </a:lnTo>
                  <a:lnTo>
                    <a:pt x="4641" y="8378"/>
                  </a:lnTo>
                  <a:lnTo>
                    <a:pt x="4628" y="8306"/>
                  </a:lnTo>
                  <a:lnTo>
                    <a:pt x="4616" y="8234"/>
                  </a:lnTo>
                  <a:lnTo>
                    <a:pt x="4606" y="8162"/>
                  </a:lnTo>
                  <a:lnTo>
                    <a:pt x="4596" y="8090"/>
                  </a:lnTo>
                  <a:lnTo>
                    <a:pt x="4588" y="8017"/>
                  </a:lnTo>
                  <a:lnTo>
                    <a:pt x="4582" y="7945"/>
                  </a:lnTo>
                  <a:lnTo>
                    <a:pt x="4577" y="7871"/>
                  </a:lnTo>
                  <a:lnTo>
                    <a:pt x="4574" y="7798"/>
                  </a:lnTo>
                  <a:lnTo>
                    <a:pt x="4572" y="7725"/>
                  </a:lnTo>
                  <a:lnTo>
                    <a:pt x="4571" y="7651"/>
                  </a:lnTo>
                  <a:lnTo>
                    <a:pt x="4572" y="7578"/>
                  </a:lnTo>
                  <a:lnTo>
                    <a:pt x="4574" y="7504"/>
                  </a:lnTo>
                  <a:lnTo>
                    <a:pt x="4577" y="7430"/>
                  </a:lnTo>
                  <a:lnTo>
                    <a:pt x="4581" y="7357"/>
                  </a:lnTo>
                  <a:close/>
                  <a:moveTo>
                    <a:pt x="14687" y="2725"/>
                  </a:moveTo>
                  <a:lnTo>
                    <a:pt x="12340" y="4620"/>
                  </a:lnTo>
                  <a:lnTo>
                    <a:pt x="12401" y="4710"/>
                  </a:lnTo>
                  <a:lnTo>
                    <a:pt x="12461" y="4800"/>
                  </a:lnTo>
                  <a:lnTo>
                    <a:pt x="12516" y="4893"/>
                  </a:lnTo>
                  <a:lnTo>
                    <a:pt x="12569" y="4987"/>
                  </a:lnTo>
                  <a:lnTo>
                    <a:pt x="12619" y="5081"/>
                  </a:lnTo>
                  <a:lnTo>
                    <a:pt x="12666" y="5177"/>
                  </a:lnTo>
                  <a:lnTo>
                    <a:pt x="12710" y="5274"/>
                  </a:lnTo>
                  <a:lnTo>
                    <a:pt x="12750" y="5372"/>
                  </a:lnTo>
                  <a:lnTo>
                    <a:pt x="12788" y="5471"/>
                  </a:lnTo>
                  <a:lnTo>
                    <a:pt x="12824" y="5572"/>
                  </a:lnTo>
                  <a:lnTo>
                    <a:pt x="12855" y="5672"/>
                  </a:lnTo>
                  <a:lnTo>
                    <a:pt x="12884" y="5773"/>
                  </a:lnTo>
                  <a:lnTo>
                    <a:pt x="12910" y="5876"/>
                  </a:lnTo>
                  <a:lnTo>
                    <a:pt x="12934" y="5979"/>
                  </a:lnTo>
                  <a:lnTo>
                    <a:pt x="12954" y="6083"/>
                  </a:lnTo>
                  <a:lnTo>
                    <a:pt x="12971" y="6188"/>
                  </a:lnTo>
                  <a:lnTo>
                    <a:pt x="12986" y="6291"/>
                  </a:lnTo>
                  <a:lnTo>
                    <a:pt x="12997" y="6397"/>
                  </a:lnTo>
                  <a:lnTo>
                    <a:pt x="13006" y="6503"/>
                  </a:lnTo>
                  <a:lnTo>
                    <a:pt x="13012" y="6609"/>
                  </a:lnTo>
                  <a:lnTo>
                    <a:pt x="13015" y="6715"/>
                  </a:lnTo>
                  <a:lnTo>
                    <a:pt x="13015" y="6822"/>
                  </a:lnTo>
                  <a:lnTo>
                    <a:pt x="13012" y="6928"/>
                  </a:lnTo>
                  <a:lnTo>
                    <a:pt x="13007" y="7035"/>
                  </a:lnTo>
                  <a:lnTo>
                    <a:pt x="12998" y="7142"/>
                  </a:lnTo>
                  <a:lnTo>
                    <a:pt x="12987" y="7249"/>
                  </a:lnTo>
                  <a:lnTo>
                    <a:pt x="12973" y="7356"/>
                  </a:lnTo>
                  <a:lnTo>
                    <a:pt x="12957" y="7462"/>
                  </a:lnTo>
                  <a:lnTo>
                    <a:pt x="12937" y="7569"/>
                  </a:lnTo>
                  <a:lnTo>
                    <a:pt x="12914" y="7674"/>
                  </a:lnTo>
                  <a:lnTo>
                    <a:pt x="12889" y="7780"/>
                  </a:lnTo>
                  <a:lnTo>
                    <a:pt x="12861" y="7886"/>
                  </a:lnTo>
                  <a:lnTo>
                    <a:pt x="15960" y="8647"/>
                  </a:lnTo>
                  <a:lnTo>
                    <a:pt x="15998" y="8453"/>
                  </a:lnTo>
                  <a:lnTo>
                    <a:pt x="16031" y="8257"/>
                  </a:lnTo>
                  <a:lnTo>
                    <a:pt x="16059" y="8062"/>
                  </a:lnTo>
                  <a:lnTo>
                    <a:pt x="16084" y="7866"/>
                  </a:lnTo>
                  <a:lnTo>
                    <a:pt x="16102" y="7670"/>
                  </a:lnTo>
                  <a:lnTo>
                    <a:pt x="16116" y="7475"/>
                  </a:lnTo>
                  <a:lnTo>
                    <a:pt x="16124" y="7279"/>
                  </a:lnTo>
                  <a:lnTo>
                    <a:pt x="16128" y="7084"/>
                  </a:lnTo>
                  <a:lnTo>
                    <a:pt x="16126" y="6889"/>
                  </a:lnTo>
                  <a:lnTo>
                    <a:pt x="16120" y="6695"/>
                  </a:lnTo>
                  <a:lnTo>
                    <a:pt x="16109" y="6501"/>
                  </a:lnTo>
                  <a:lnTo>
                    <a:pt x="16093" y="6307"/>
                  </a:lnTo>
                  <a:lnTo>
                    <a:pt x="16072" y="6115"/>
                  </a:lnTo>
                  <a:lnTo>
                    <a:pt x="16045" y="5923"/>
                  </a:lnTo>
                  <a:lnTo>
                    <a:pt x="16013" y="5732"/>
                  </a:lnTo>
                  <a:lnTo>
                    <a:pt x="15977" y="5542"/>
                  </a:lnTo>
                  <a:lnTo>
                    <a:pt x="15935" y="5354"/>
                  </a:lnTo>
                  <a:lnTo>
                    <a:pt x="15888" y="5166"/>
                  </a:lnTo>
                  <a:lnTo>
                    <a:pt x="15837" y="4981"/>
                  </a:lnTo>
                  <a:lnTo>
                    <a:pt x="15779" y="4795"/>
                  </a:lnTo>
                  <a:lnTo>
                    <a:pt x="15717" y="4612"/>
                  </a:lnTo>
                  <a:lnTo>
                    <a:pt x="15649" y="4430"/>
                  </a:lnTo>
                  <a:lnTo>
                    <a:pt x="15577" y="4251"/>
                  </a:lnTo>
                  <a:lnTo>
                    <a:pt x="15499" y="4073"/>
                  </a:lnTo>
                  <a:lnTo>
                    <a:pt x="15416" y="3897"/>
                  </a:lnTo>
                  <a:lnTo>
                    <a:pt x="15328" y="3723"/>
                  </a:lnTo>
                  <a:lnTo>
                    <a:pt x="15234" y="3550"/>
                  </a:lnTo>
                  <a:lnTo>
                    <a:pt x="15135" y="3380"/>
                  </a:lnTo>
                  <a:lnTo>
                    <a:pt x="15031" y="3213"/>
                  </a:lnTo>
                  <a:lnTo>
                    <a:pt x="14921" y="3047"/>
                  </a:lnTo>
                  <a:lnTo>
                    <a:pt x="14807" y="2885"/>
                  </a:lnTo>
                  <a:lnTo>
                    <a:pt x="14687" y="272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6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47DE0C10-0077-C6BB-F63E-04862D37CD48}"/>
              </a:ext>
            </a:extLst>
          </p:cNvPr>
          <p:cNvSpPr txBox="1">
            <a:spLocks/>
          </p:cNvSpPr>
          <p:nvPr/>
        </p:nvSpPr>
        <p:spPr>
          <a:xfrm>
            <a:off x="9147175" y="5165725"/>
            <a:ext cx="2540000" cy="409575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467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Seamless integration with other software's. 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7BE48FEB-8ECB-90B1-44FD-9CD638C5D514}"/>
              </a:ext>
            </a:extLst>
          </p:cNvPr>
          <p:cNvSpPr txBox="1">
            <a:spLocks/>
          </p:cNvSpPr>
          <p:nvPr/>
        </p:nvSpPr>
        <p:spPr>
          <a:xfrm>
            <a:off x="9144000" y="4852988"/>
            <a:ext cx="2540000" cy="330200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SAP/NAV/Tally integration</a:t>
            </a:r>
          </a:p>
        </p:txBody>
      </p:sp>
      <p:grpSp>
        <p:nvGrpSpPr>
          <p:cNvPr id="5" name="Group 35">
            <a:extLst>
              <a:ext uri="{FF2B5EF4-FFF2-40B4-BE49-F238E27FC236}">
                <a16:creationId xmlns:a16="http://schemas.microsoft.com/office/drawing/2014/main" id="{D3F7EDBD-7C5A-FA0A-AAEE-6B04EA7FBBB3}"/>
              </a:ext>
            </a:extLst>
          </p:cNvPr>
          <p:cNvGrpSpPr>
            <a:grpSpLocks/>
          </p:cNvGrpSpPr>
          <p:nvPr/>
        </p:nvGrpSpPr>
        <p:grpSpPr bwMode="auto">
          <a:xfrm>
            <a:off x="8374063" y="4878388"/>
            <a:ext cx="676275" cy="676275"/>
            <a:chOff x="5884769" y="4622085"/>
            <a:chExt cx="654485" cy="654485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77413A79-9932-9652-11B9-0F1DEEE93122}"/>
                </a:ext>
              </a:extLst>
            </p:cNvPr>
            <p:cNvSpPr/>
            <p:nvPr/>
          </p:nvSpPr>
          <p:spPr>
            <a:xfrm flipV="1">
              <a:off x="5884769" y="4622085"/>
              <a:ext cx="654485" cy="6544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67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8" name="Freeform 281">
              <a:extLst>
                <a:ext uri="{FF2B5EF4-FFF2-40B4-BE49-F238E27FC236}">
                  <a16:creationId xmlns:a16="http://schemas.microsoft.com/office/drawing/2014/main" id="{331C7313-E92C-A9F7-F799-3A4A79609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103" y="4752674"/>
              <a:ext cx="322633" cy="407133"/>
            </a:xfrm>
            <a:custGeom>
              <a:avLst/>
              <a:gdLst>
                <a:gd name="T0" fmla="*/ 6908 w 12789"/>
                <a:gd name="T1" fmla="*/ 14027 h 16191"/>
                <a:gd name="T2" fmla="*/ 6054 w 12789"/>
                <a:gd name="T3" fmla="*/ 14622 h 16191"/>
                <a:gd name="T4" fmla="*/ 5599 w 12789"/>
                <a:gd name="T5" fmla="*/ 14832 h 16191"/>
                <a:gd name="T6" fmla="*/ 4917 w 12789"/>
                <a:gd name="T7" fmla="*/ 14575 h 16191"/>
                <a:gd name="T8" fmla="*/ 3883 w 12789"/>
                <a:gd name="T9" fmla="*/ 14083 h 16191"/>
                <a:gd name="T10" fmla="*/ 3046 w 12789"/>
                <a:gd name="T11" fmla="*/ 13611 h 16191"/>
                <a:gd name="T12" fmla="*/ 2812 w 12789"/>
                <a:gd name="T13" fmla="*/ 13240 h 16191"/>
                <a:gd name="T14" fmla="*/ 2796 w 12789"/>
                <a:gd name="T15" fmla="*/ 12475 h 16191"/>
                <a:gd name="T16" fmla="*/ 2877 w 12789"/>
                <a:gd name="T17" fmla="*/ 11320 h 16191"/>
                <a:gd name="T18" fmla="*/ 2009 w 12789"/>
                <a:gd name="T19" fmla="*/ 11361 h 16191"/>
                <a:gd name="T20" fmla="*/ 1286 w 12789"/>
                <a:gd name="T21" fmla="*/ 11365 h 16191"/>
                <a:gd name="T22" fmla="*/ 889 w 12789"/>
                <a:gd name="T23" fmla="*/ 11244 h 16191"/>
                <a:gd name="T24" fmla="*/ 554 w 12789"/>
                <a:gd name="T25" fmla="*/ 10552 h 16191"/>
                <a:gd name="T26" fmla="*/ 215 w 12789"/>
                <a:gd name="T27" fmla="*/ 9522 h 16191"/>
                <a:gd name="T28" fmla="*/ 66 w 12789"/>
                <a:gd name="T29" fmla="*/ 8687 h 16191"/>
                <a:gd name="T30" fmla="*/ 263 w 12789"/>
                <a:gd name="T31" fmla="*/ 8319 h 16191"/>
                <a:gd name="T32" fmla="*/ 746 w 12789"/>
                <a:gd name="T33" fmla="*/ 7947 h 16191"/>
                <a:gd name="T34" fmla="*/ 1398 w 12789"/>
                <a:gd name="T35" fmla="*/ 7696 h 16191"/>
                <a:gd name="T36" fmla="*/ 2106 w 12789"/>
                <a:gd name="T37" fmla="*/ 7751 h 16191"/>
                <a:gd name="T38" fmla="*/ 2900 w 12789"/>
                <a:gd name="T39" fmla="*/ 8130 h 16191"/>
                <a:gd name="T40" fmla="*/ 3658 w 12789"/>
                <a:gd name="T41" fmla="*/ 8597 h 16191"/>
                <a:gd name="T42" fmla="*/ 5645 w 12789"/>
                <a:gd name="T43" fmla="*/ 9755 h 16191"/>
                <a:gd name="T44" fmla="*/ 1928 w 12789"/>
                <a:gd name="T45" fmla="*/ 5515 h 16191"/>
                <a:gd name="T46" fmla="*/ 261 w 12789"/>
                <a:gd name="T47" fmla="*/ 3542 h 16191"/>
                <a:gd name="T48" fmla="*/ 31 w 12789"/>
                <a:gd name="T49" fmla="*/ 3070 h 16191"/>
                <a:gd name="T50" fmla="*/ 0 w 12789"/>
                <a:gd name="T51" fmla="*/ 2633 h 16191"/>
                <a:gd name="T52" fmla="*/ 27 w 12789"/>
                <a:gd name="T53" fmla="*/ 2195 h 16191"/>
                <a:gd name="T54" fmla="*/ 103 w 12789"/>
                <a:gd name="T55" fmla="*/ 1870 h 16191"/>
                <a:gd name="T56" fmla="*/ 353 w 12789"/>
                <a:gd name="T57" fmla="*/ 1394 h 16191"/>
                <a:gd name="T58" fmla="*/ 792 w 12789"/>
                <a:gd name="T59" fmla="*/ 747 h 16191"/>
                <a:gd name="T60" fmla="*/ 1323 w 12789"/>
                <a:gd name="T61" fmla="*/ 209 h 16191"/>
                <a:gd name="T62" fmla="*/ 1865 w 12789"/>
                <a:gd name="T63" fmla="*/ 10 h 16191"/>
                <a:gd name="T64" fmla="*/ 2415 w 12789"/>
                <a:gd name="T65" fmla="*/ 35 h 16191"/>
                <a:gd name="T66" fmla="*/ 2914 w 12789"/>
                <a:gd name="T67" fmla="*/ 184 h 16191"/>
                <a:gd name="T68" fmla="*/ 3286 w 12789"/>
                <a:gd name="T69" fmla="*/ 377 h 16191"/>
                <a:gd name="T70" fmla="*/ 4274 w 12789"/>
                <a:gd name="T71" fmla="*/ 2094 h 16191"/>
                <a:gd name="T72" fmla="*/ 6354 w 12789"/>
                <a:gd name="T73" fmla="*/ 6179 h 16191"/>
                <a:gd name="T74" fmla="*/ 7565 w 12789"/>
                <a:gd name="T75" fmla="*/ 8523 h 16191"/>
                <a:gd name="T76" fmla="*/ 7166 w 12789"/>
                <a:gd name="T77" fmla="*/ 7101 h 16191"/>
                <a:gd name="T78" fmla="*/ 6946 w 12789"/>
                <a:gd name="T79" fmla="*/ 6047 h 16191"/>
                <a:gd name="T80" fmla="*/ 7094 w 12789"/>
                <a:gd name="T81" fmla="*/ 5653 h 16191"/>
                <a:gd name="T82" fmla="*/ 7790 w 12789"/>
                <a:gd name="T83" fmla="*/ 5471 h 16191"/>
                <a:gd name="T84" fmla="*/ 8715 w 12789"/>
                <a:gd name="T85" fmla="*/ 5427 h 16191"/>
                <a:gd name="T86" fmla="*/ 9482 w 12789"/>
                <a:gd name="T87" fmla="*/ 5612 h 16191"/>
                <a:gd name="T88" fmla="*/ 9935 w 12789"/>
                <a:gd name="T89" fmla="*/ 6282 h 16191"/>
                <a:gd name="T90" fmla="*/ 10256 w 12789"/>
                <a:gd name="T91" fmla="*/ 7382 h 16191"/>
                <a:gd name="T92" fmla="*/ 10455 w 12789"/>
                <a:gd name="T93" fmla="*/ 8439 h 16191"/>
                <a:gd name="T94" fmla="*/ 10443 w 12789"/>
                <a:gd name="T95" fmla="*/ 7700 h 16191"/>
                <a:gd name="T96" fmla="*/ 10478 w 12789"/>
                <a:gd name="T97" fmla="*/ 6710 h 16191"/>
                <a:gd name="T98" fmla="*/ 10660 w 12789"/>
                <a:gd name="T99" fmla="*/ 6066 h 16191"/>
                <a:gd name="T100" fmla="*/ 11135 w 12789"/>
                <a:gd name="T101" fmla="*/ 6120 h 16191"/>
                <a:gd name="T102" fmla="*/ 11849 w 12789"/>
                <a:gd name="T103" fmla="*/ 6659 h 16191"/>
                <a:gd name="T104" fmla="*/ 12502 w 12789"/>
                <a:gd name="T105" fmla="*/ 7483 h 16191"/>
                <a:gd name="T106" fmla="*/ 12789 w 12789"/>
                <a:gd name="T107" fmla="*/ 8459 h 16191"/>
                <a:gd name="T108" fmla="*/ 12541 w 12789"/>
                <a:gd name="T109" fmla="*/ 10020 h 16191"/>
                <a:gd name="T110" fmla="*/ 12012 w 12789"/>
                <a:gd name="T111" fmla="*/ 11708 h 16191"/>
                <a:gd name="T112" fmla="*/ 11513 w 12789"/>
                <a:gd name="T113" fmla="*/ 12775 h 16191"/>
                <a:gd name="T114" fmla="*/ 11009 w 12789"/>
                <a:gd name="T115" fmla="*/ 12969 h 16191"/>
                <a:gd name="T116" fmla="*/ 10127 w 12789"/>
                <a:gd name="T117" fmla="*/ 13051 h 16191"/>
                <a:gd name="T118" fmla="*/ 10392 w 12789"/>
                <a:gd name="T119" fmla="*/ 15650 h 16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789" h="16191">
                  <a:moveTo>
                    <a:pt x="8650" y="16191"/>
                  </a:moveTo>
                  <a:lnTo>
                    <a:pt x="7643" y="13474"/>
                  </a:lnTo>
                  <a:lnTo>
                    <a:pt x="7623" y="13489"/>
                  </a:lnTo>
                  <a:lnTo>
                    <a:pt x="7567" y="13533"/>
                  </a:lnTo>
                  <a:lnTo>
                    <a:pt x="7479" y="13599"/>
                  </a:lnTo>
                  <a:lnTo>
                    <a:pt x="7365" y="13686"/>
                  </a:lnTo>
                  <a:lnTo>
                    <a:pt x="7228" y="13790"/>
                  </a:lnTo>
                  <a:lnTo>
                    <a:pt x="7075" y="13905"/>
                  </a:lnTo>
                  <a:lnTo>
                    <a:pt x="6908" y="14027"/>
                  </a:lnTo>
                  <a:lnTo>
                    <a:pt x="6734" y="14154"/>
                  </a:lnTo>
                  <a:lnTo>
                    <a:pt x="6646" y="14219"/>
                  </a:lnTo>
                  <a:lnTo>
                    <a:pt x="6557" y="14281"/>
                  </a:lnTo>
                  <a:lnTo>
                    <a:pt x="6468" y="14344"/>
                  </a:lnTo>
                  <a:lnTo>
                    <a:pt x="6381" y="14405"/>
                  </a:lnTo>
                  <a:lnTo>
                    <a:pt x="6296" y="14464"/>
                  </a:lnTo>
                  <a:lnTo>
                    <a:pt x="6212" y="14519"/>
                  </a:lnTo>
                  <a:lnTo>
                    <a:pt x="6131" y="14573"/>
                  </a:lnTo>
                  <a:lnTo>
                    <a:pt x="6054" y="14622"/>
                  </a:lnTo>
                  <a:lnTo>
                    <a:pt x="5981" y="14668"/>
                  </a:lnTo>
                  <a:lnTo>
                    <a:pt x="5912" y="14710"/>
                  </a:lnTo>
                  <a:lnTo>
                    <a:pt x="5849" y="14746"/>
                  </a:lnTo>
                  <a:lnTo>
                    <a:pt x="5791" y="14776"/>
                  </a:lnTo>
                  <a:lnTo>
                    <a:pt x="5740" y="14802"/>
                  </a:lnTo>
                  <a:lnTo>
                    <a:pt x="5695" y="14820"/>
                  </a:lnTo>
                  <a:lnTo>
                    <a:pt x="5658" y="14831"/>
                  </a:lnTo>
                  <a:lnTo>
                    <a:pt x="5630" y="14835"/>
                  </a:lnTo>
                  <a:lnTo>
                    <a:pt x="5599" y="14832"/>
                  </a:lnTo>
                  <a:lnTo>
                    <a:pt x="5558" y="14823"/>
                  </a:lnTo>
                  <a:lnTo>
                    <a:pt x="5505" y="14808"/>
                  </a:lnTo>
                  <a:lnTo>
                    <a:pt x="5445" y="14787"/>
                  </a:lnTo>
                  <a:lnTo>
                    <a:pt x="5374" y="14763"/>
                  </a:lnTo>
                  <a:lnTo>
                    <a:pt x="5295" y="14733"/>
                  </a:lnTo>
                  <a:lnTo>
                    <a:pt x="5210" y="14698"/>
                  </a:lnTo>
                  <a:lnTo>
                    <a:pt x="5118" y="14661"/>
                  </a:lnTo>
                  <a:lnTo>
                    <a:pt x="5020" y="14619"/>
                  </a:lnTo>
                  <a:lnTo>
                    <a:pt x="4917" y="14575"/>
                  </a:lnTo>
                  <a:lnTo>
                    <a:pt x="4809" y="14526"/>
                  </a:lnTo>
                  <a:lnTo>
                    <a:pt x="4698" y="14477"/>
                  </a:lnTo>
                  <a:lnTo>
                    <a:pt x="4584" y="14424"/>
                  </a:lnTo>
                  <a:lnTo>
                    <a:pt x="4468" y="14370"/>
                  </a:lnTo>
                  <a:lnTo>
                    <a:pt x="4351" y="14314"/>
                  </a:lnTo>
                  <a:lnTo>
                    <a:pt x="4233" y="14257"/>
                  </a:lnTo>
                  <a:lnTo>
                    <a:pt x="4115" y="14200"/>
                  </a:lnTo>
                  <a:lnTo>
                    <a:pt x="3998" y="14141"/>
                  </a:lnTo>
                  <a:lnTo>
                    <a:pt x="3883" y="14083"/>
                  </a:lnTo>
                  <a:lnTo>
                    <a:pt x="3770" y="14024"/>
                  </a:lnTo>
                  <a:lnTo>
                    <a:pt x="3660" y="13967"/>
                  </a:lnTo>
                  <a:lnTo>
                    <a:pt x="3555" y="13911"/>
                  </a:lnTo>
                  <a:lnTo>
                    <a:pt x="3454" y="13855"/>
                  </a:lnTo>
                  <a:lnTo>
                    <a:pt x="3359" y="13802"/>
                  </a:lnTo>
                  <a:lnTo>
                    <a:pt x="3269" y="13750"/>
                  </a:lnTo>
                  <a:lnTo>
                    <a:pt x="3186" y="13701"/>
                  </a:lnTo>
                  <a:lnTo>
                    <a:pt x="3111" y="13654"/>
                  </a:lnTo>
                  <a:lnTo>
                    <a:pt x="3046" y="13611"/>
                  </a:lnTo>
                  <a:lnTo>
                    <a:pt x="2988" y="13571"/>
                  </a:lnTo>
                  <a:lnTo>
                    <a:pt x="2941" y="13535"/>
                  </a:lnTo>
                  <a:lnTo>
                    <a:pt x="2905" y="13502"/>
                  </a:lnTo>
                  <a:lnTo>
                    <a:pt x="2879" y="13474"/>
                  </a:lnTo>
                  <a:lnTo>
                    <a:pt x="2862" y="13444"/>
                  </a:lnTo>
                  <a:lnTo>
                    <a:pt x="2846" y="13404"/>
                  </a:lnTo>
                  <a:lnTo>
                    <a:pt x="2833" y="13357"/>
                  </a:lnTo>
                  <a:lnTo>
                    <a:pt x="2822" y="13302"/>
                  </a:lnTo>
                  <a:lnTo>
                    <a:pt x="2812" y="13240"/>
                  </a:lnTo>
                  <a:lnTo>
                    <a:pt x="2804" y="13171"/>
                  </a:lnTo>
                  <a:lnTo>
                    <a:pt x="2799" y="13098"/>
                  </a:lnTo>
                  <a:lnTo>
                    <a:pt x="2794" y="13019"/>
                  </a:lnTo>
                  <a:lnTo>
                    <a:pt x="2791" y="12936"/>
                  </a:lnTo>
                  <a:lnTo>
                    <a:pt x="2790" y="12849"/>
                  </a:lnTo>
                  <a:lnTo>
                    <a:pt x="2790" y="12757"/>
                  </a:lnTo>
                  <a:lnTo>
                    <a:pt x="2791" y="12665"/>
                  </a:lnTo>
                  <a:lnTo>
                    <a:pt x="2793" y="12571"/>
                  </a:lnTo>
                  <a:lnTo>
                    <a:pt x="2796" y="12475"/>
                  </a:lnTo>
                  <a:lnTo>
                    <a:pt x="2799" y="12379"/>
                  </a:lnTo>
                  <a:lnTo>
                    <a:pt x="2804" y="12284"/>
                  </a:lnTo>
                  <a:lnTo>
                    <a:pt x="2814" y="12095"/>
                  </a:lnTo>
                  <a:lnTo>
                    <a:pt x="2826" y="11915"/>
                  </a:lnTo>
                  <a:lnTo>
                    <a:pt x="2839" y="11748"/>
                  </a:lnTo>
                  <a:lnTo>
                    <a:pt x="2851" y="11600"/>
                  </a:lnTo>
                  <a:lnTo>
                    <a:pt x="2862" y="11475"/>
                  </a:lnTo>
                  <a:lnTo>
                    <a:pt x="2871" y="11380"/>
                  </a:lnTo>
                  <a:lnTo>
                    <a:pt x="2877" y="11320"/>
                  </a:lnTo>
                  <a:lnTo>
                    <a:pt x="2879" y="11298"/>
                  </a:lnTo>
                  <a:lnTo>
                    <a:pt x="2861" y="11300"/>
                  </a:lnTo>
                  <a:lnTo>
                    <a:pt x="2807" y="11304"/>
                  </a:lnTo>
                  <a:lnTo>
                    <a:pt x="2723" y="11312"/>
                  </a:lnTo>
                  <a:lnTo>
                    <a:pt x="2614" y="11322"/>
                  </a:lnTo>
                  <a:lnTo>
                    <a:pt x="2484" y="11332"/>
                  </a:lnTo>
                  <a:lnTo>
                    <a:pt x="2336" y="11342"/>
                  </a:lnTo>
                  <a:lnTo>
                    <a:pt x="2177" y="11352"/>
                  </a:lnTo>
                  <a:lnTo>
                    <a:pt x="2009" y="11361"/>
                  </a:lnTo>
                  <a:lnTo>
                    <a:pt x="1925" y="11364"/>
                  </a:lnTo>
                  <a:lnTo>
                    <a:pt x="1840" y="11367"/>
                  </a:lnTo>
                  <a:lnTo>
                    <a:pt x="1755" y="11370"/>
                  </a:lnTo>
                  <a:lnTo>
                    <a:pt x="1671" y="11371"/>
                  </a:lnTo>
                  <a:lnTo>
                    <a:pt x="1589" y="11372"/>
                  </a:lnTo>
                  <a:lnTo>
                    <a:pt x="1508" y="11372"/>
                  </a:lnTo>
                  <a:lnTo>
                    <a:pt x="1430" y="11371"/>
                  </a:lnTo>
                  <a:lnTo>
                    <a:pt x="1356" y="11368"/>
                  </a:lnTo>
                  <a:lnTo>
                    <a:pt x="1286" y="11365"/>
                  </a:lnTo>
                  <a:lnTo>
                    <a:pt x="1219" y="11360"/>
                  </a:lnTo>
                  <a:lnTo>
                    <a:pt x="1158" y="11354"/>
                  </a:lnTo>
                  <a:lnTo>
                    <a:pt x="1101" y="11346"/>
                  </a:lnTo>
                  <a:lnTo>
                    <a:pt x="1052" y="11337"/>
                  </a:lnTo>
                  <a:lnTo>
                    <a:pt x="1008" y="11326"/>
                  </a:lnTo>
                  <a:lnTo>
                    <a:pt x="972" y="11312"/>
                  </a:lnTo>
                  <a:lnTo>
                    <a:pt x="944" y="11298"/>
                  </a:lnTo>
                  <a:lnTo>
                    <a:pt x="917" y="11277"/>
                  </a:lnTo>
                  <a:lnTo>
                    <a:pt x="889" y="11244"/>
                  </a:lnTo>
                  <a:lnTo>
                    <a:pt x="858" y="11200"/>
                  </a:lnTo>
                  <a:lnTo>
                    <a:pt x="825" y="11146"/>
                  </a:lnTo>
                  <a:lnTo>
                    <a:pt x="789" y="11084"/>
                  </a:lnTo>
                  <a:lnTo>
                    <a:pt x="753" y="11013"/>
                  </a:lnTo>
                  <a:lnTo>
                    <a:pt x="715" y="10934"/>
                  </a:lnTo>
                  <a:lnTo>
                    <a:pt x="675" y="10847"/>
                  </a:lnTo>
                  <a:lnTo>
                    <a:pt x="635" y="10754"/>
                  </a:lnTo>
                  <a:lnTo>
                    <a:pt x="594" y="10656"/>
                  </a:lnTo>
                  <a:lnTo>
                    <a:pt x="554" y="10552"/>
                  </a:lnTo>
                  <a:lnTo>
                    <a:pt x="513" y="10445"/>
                  </a:lnTo>
                  <a:lnTo>
                    <a:pt x="472" y="10334"/>
                  </a:lnTo>
                  <a:lnTo>
                    <a:pt x="432" y="10221"/>
                  </a:lnTo>
                  <a:lnTo>
                    <a:pt x="393" y="10104"/>
                  </a:lnTo>
                  <a:lnTo>
                    <a:pt x="354" y="9988"/>
                  </a:lnTo>
                  <a:lnTo>
                    <a:pt x="317" y="9870"/>
                  </a:lnTo>
                  <a:lnTo>
                    <a:pt x="281" y="9753"/>
                  </a:lnTo>
                  <a:lnTo>
                    <a:pt x="247" y="9637"/>
                  </a:lnTo>
                  <a:lnTo>
                    <a:pt x="215" y="9522"/>
                  </a:lnTo>
                  <a:lnTo>
                    <a:pt x="186" y="9410"/>
                  </a:lnTo>
                  <a:lnTo>
                    <a:pt x="159" y="9301"/>
                  </a:lnTo>
                  <a:lnTo>
                    <a:pt x="135" y="9196"/>
                  </a:lnTo>
                  <a:lnTo>
                    <a:pt x="114" y="9095"/>
                  </a:lnTo>
                  <a:lnTo>
                    <a:pt x="97" y="9000"/>
                  </a:lnTo>
                  <a:lnTo>
                    <a:pt x="83" y="8911"/>
                  </a:lnTo>
                  <a:lnTo>
                    <a:pt x="73" y="8829"/>
                  </a:lnTo>
                  <a:lnTo>
                    <a:pt x="67" y="8754"/>
                  </a:lnTo>
                  <a:lnTo>
                    <a:pt x="66" y="8687"/>
                  </a:lnTo>
                  <a:lnTo>
                    <a:pt x="70" y="8630"/>
                  </a:lnTo>
                  <a:lnTo>
                    <a:pt x="78" y="8582"/>
                  </a:lnTo>
                  <a:lnTo>
                    <a:pt x="91" y="8545"/>
                  </a:lnTo>
                  <a:lnTo>
                    <a:pt x="110" y="8511"/>
                  </a:lnTo>
                  <a:lnTo>
                    <a:pt x="132" y="8476"/>
                  </a:lnTo>
                  <a:lnTo>
                    <a:pt x="159" y="8440"/>
                  </a:lnTo>
                  <a:lnTo>
                    <a:pt x="191" y="8400"/>
                  </a:lnTo>
                  <a:lnTo>
                    <a:pt x="225" y="8361"/>
                  </a:lnTo>
                  <a:lnTo>
                    <a:pt x="263" y="8319"/>
                  </a:lnTo>
                  <a:lnTo>
                    <a:pt x="305" y="8278"/>
                  </a:lnTo>
                  <a:lnTo>
                    <a:pt x="350" y="8235"/>
                  </a:lnTo>
                  <a:lnTo>
                    <a:pt x="399" y="8193"/>
                  </a:lnTo>
                  <a:lnTo>
                    <a:pt x="450" y="8150"/>
                  </a:lnTo>
                  <a:lnTo>
                    <a:pt x="504" y="8108"/>
                  </a:lnTo>
                  <a:lnTo>
                    <a:pt x="561" y="8066"/>
                  </a:lnTo>
                  <a:lnTo>
                    <a:pt x="621" y="8026"/>
                  </a:lnTo>
                  <a:lnTo>
                    <a:pt x="682" y="7985"/>
                  </a:lnTo>
                  <a:lnTo>
                    <a:pt x="746" y="7947"/>
                  </a:lnTo>
                  <a:lnTo>
                    <a:pt x="812" y="7909"/>
                  </a:lnTo>
                  <a:lnTo>
                    <a:pt x="880" y="7874"/>
                  </a:lnTo>
                  <a:lnTo>
                    <a:pt x="951" y="7840"/>
                  </a:lnTo>
                  <a:lnTo>
                    <a:pt x="1022" y="7809"/>
                  </a:lnTo>
                  <a:lnTo>
                    <a:pt x="1095" y="7781"/>
                  </a:lnTo>
                  <a:lnTo>
                    <a:pt x="1169" y="7754"/>
                  </a:lnTo>
                  <a:lnTo>
                    <a:pt x="1244" y="7732"/>
                  </a:lnTo>
                  <a:lnTo>
                    <a:pt x="1321" y="7712"/>
                  </a:lnTo>
                  <a:lnTo>
                    <a:pt x="1398" y="7696"/>
                  </a:lnTo>
                  <a:lnTo>
                    <a:pt x="1475" y="7684"/>
                  </a:lnTo>
                  <a:lnTo>
                    <a:pt x="1554" y="7676"/>
                  </a:lnTo>
                  <a:lnTo>
                    <a:pt x="1633" y="7671"/>
                  </a:lnTo>
                  <a:lnTo>
                    <a:pt x="1712" y="7673"/>
                  </a:lnTo>
                  <a:lnTo>
                    <a:pt x="1791" y="7678"/>
                  </a:lnTo>
                  <a:lnTo>
                    <a:pt x="1870" y="7688"/>
                  </a:lnTo>
                  <a:lnTo>
                    <a:pt x="1949" y="7704"/>
                  </a:lnTo>
                  <a:lnTo>
                    <a:pt x="2028" y="7725"/>
                  </a:lnTo>
                  <a:lnTo>
                    <a:pt x="2106" y="7751"/>
                  </a:lnTo>
                  <a:lnTo>
                    <a:pt x="2189" y="7783"/>
                  </a:lnTo>
                  <a:lnTo>
                    <a:pt x="2273" y="7816"/>
                  </a:lnTo>
                  <a:lnTo>
                    <a:pt x="2360" y="7855"/>
                  </a:lnTo>
                  <a:lnTo>
                    <a:pt x="2447" y="7894"/>
                  </a:lnTo>
                  <a:lnTo>
                    <a:pt x="2536" y="7938"/>
                  </a:lnTo>
                  <a:lnTo>
                    <a:pt x="2627" y="7983"/>
                  </a:lnTo>
                  <a:lnTo>
                    <a:pt x="2718" y="8031"/>
                  </a:lnTo>
                  <a:lnTo>
                    <a:pt x="2809" y="8079"/>
                  </a:lnTo>
                  <a:lnTo>
                    <a:pt x="2900" y="8130"/>
                  </a:lnTo>
                  <a:lnTo>
                    <a:pt x="2989" y="8182"/>
                  </a:lnTo>
                  <a:lnTo>
                    <a:pt x="3079" y="8234"/>
                  </a:lnTo>
                  <a:lnTo>
                    <a:pt x="3168" y="8288"/>
                  </a:lnTo>
                  <a:lnTo>
                    <a:pt x="3256" y="8340"/>
                  </a:lnTo>
                  <a:lnTo>
                    <a:pt x="3341" y="8394"/>
                  </a:lnTo>
                  <a:lnTo>
                    <a:pt x="3424" y="8447"/>
                  </a:lnTo>
                  <a:lnTo>
                    <a:pt x="3505" y="8498"/>
                  </a:lnTo>
                  <a:lnTo>
                    <a:pt x="3583" y="8549"/>
                  </a:lnTo>
                  <a:lnTo>
                    <a:pt x="3658" y="8597"/>
                  </a:lnTo>
                  <a:lnTo>
                    <a:pt x="3729" y="8645"/>
                  </a:lnTo>
                  <a:lnTo>
                    <a:pt x="3861" y="8734"/>
                  </a:lnTo>
                  <a:lnTo>
                    <a:pt x="3974" y="8813"/>
                  </a:lnTo>
                  <a:lnTo>
                    <a:pt x="4067" y="8878"/>
                  </a:lnTo>
                  <a:lnTo>
                    <a:pt x="4137" y="8927"/>
                  </a:lnTo>
                  <a:lnTo>
                    <a:pt x="4181" y="8959"/>
                  </a:lnTo>
                  <a:lnTo>
                    <a:pt x="4196" y="8970"/>
                  </a:lnTo>
                  <a:lnTo>
                    <a:pt x="5706" y="9825"/>
                  </a:lnTo>
                  <a:lnTo>
                    <a:pt x="5645" y="9755"/>
                  </a:lnTo>
                  <a:lnTo>
                    <a:pt x="5471" y="9559"/>
                  </a:lnTo>
                  <a:lnTo>
                    <a:pt x="5200" y="9252"/>
                  </a:lnTo>
                  <a:lnTo>
                    <a:pt x="4848" y="8853"/>
                  </a:lnTo>
                  <a:lnTo>
                    <a:pt x="4432" y="8381"/>
                  </a:lnTo>
                  <a:lnTo>
                    <a:pt x="3965" y="7851"/>
                  </a:lnTo>
                  <a:lnTo>
                    <a:pt x="3467" y="7282"/>
                  </a:lnTo>
                  <a:lnTo>
                    <a:pt x="2950" y="6691"/>
                  </a:lnTo>
                  <a:lnTo>
                    <a:pt x="2431" y="6096"/>
                  </a:lnTo>
                  <a:lnTo>
                    <a:pt x="1928" y="5515"/>
                  </a:lnTo>
                  <a:lnTo>
                    <a:pt x="1685" y="5236"/>
                  </a:lnTo>
                  <a:lnTo>
                    <a:pt x="1453" y="4966"/>
                  </a:lnTo>
                  <a:lnTo>
                    <a:pt x="1233" y="4708"/>
                  </a:lnTo>
                  <a:lnTo>
                    <a:pt x="1025" y="4465"/>
                  </a:lnTo>
                  <a:lnTo>
                    <a:pt x="834" y="4238"/>
                  </a:lnTo>
                  <a:lnTo>
                    <a:pt x="660" y="4031"/>
                  </a:lnTo>
                  <a:lnTo>
                    <a:pt x="505" y="3843"/>
                  </a:lnTo>
                  <a:lnTo>
                    <a:pt x="371" y="3680"/>
                  </a:lnTo>
                  <a:lnTo>
                    <a:pt x="261" y="3542"/>
                  </a:lnTo>
                  <a:lnTo>
                    <a:pt x="177" y="3431"/>
                  </a:lnTo>
                  <a:lnTo>
                    <a:pt x="119" y="3351"/>
                  </a:lnTo>
                  <a:lnTo>
                    <a:pt x="91" y="3302"/>
                  </a:lnTo>
                  <a:lnTo>
                    <a:pt x="79" y="3269"/>
                  </a:lnTo>
                  <a:lnTo>
                    <a:pt x="68" y="3233"/>
                  </a:lnTo>
                  <a:lnTo>
                    <a:pt x="58" y="3195"/>
                  </a:lnTo>
                  <a:lnTo>
                    <a:pt x="47" y="3155"/>
                  </a:lnTo>
                  <a:lnTo>
                    <a:pt x="39" y="3114"/>
                  </a:lnTo>
                  <a:lnTo>
                    <a:pt x="31" y="3070"/>
                  </a:lnTo>
                  <a:lnTo>
                    <a:pt x="25" y="3026"/>
                  </a:lnTo>
                  <a:lnTo>
                    <a:pt x="19" y="2979"/>
                  </a:lnTo>
                  <a:lnTo>
                    <a:pt x="14" y="2932"/>
                  </a:lnTo>
                  <a:lnTo>
                    <a:pt x="9" y="2884"/>
                  </a:lnTo>
                  <a:lnTo>
                    <a:pt x="6" y="2834"/>
                  </a:lnTo>
                  <a:lnTo>
                    <a:pt x="4" y="2785"/>
                  </a:lnTo>
                  <a:lnTo>
                    <a:pt x="2" y="2734"/>
                  </a:lnTo>
                  <a:lnTo>
                    <a:pt x="0" y="2684"/>
                  </a:lnTo>
                  <a:lnTo>
                    <a:pt x="0" y="2633"/>
                  </a:lnTo>
                  <a:lnTo>
                    <a:pt x="0" y="2582"/>
                  </a:lnTo>
                  <a:lnTo>
                    <a:pt x="1" y="2532"/>
                  </a:lnTo>
                  <a:lnTo>
                    <a:pt x="3" y="2481"/>
                  </a:lnTo>
                  <a:lnTo>
                    <a:pt x="6" y="2432"/>
                  </a:lnTo>
                  <a:lnTo>
                    <a:pt x="9" y="2382"/>
                  </a:lnTo>
                  <a:lnTo>
                    <a:pt x="12" y="2334"/>
                  </a:lnTo>
                  <a:lnTo>
                    <a:pt x="17" y="2286"/>
                  </a:lnTo>
                  <a:lnTo>
                    <a:pt x="21" y="2240"/>
                  </a:lnTo>
                  <a:lnTo>
                    <a:pt x="27" y="2195"/>
                  </a:lnTo>
                  <a:lnTo>
                    <a:pt x="33" y="2151"/>
                  </a:lnTo>
                  <a:lnTo>
                    <a:pt x="40" y="2110"/>
                  </a:lnTo>
                  <a:lnTo>
                    <a:pt x="47" y="2069"/>
                  </a:lnTo>
                  <a:lnTo>
                    <a:pt x="56" y="2031"/>
                  </a:lnTo>
                  <a:lnTo>
                    <a:pt x="64" y="1995"/>
                  </a:lnTo>
                  <a:lnTo>
                    <a:pt x="73" y="1961"/>
                  </a:lnTo>
                  <a:lnTo>
                    <a:pt x="82" y="1930"/>
                  </a:lnTo>
                  <a:lnTo>
                    <a:pt x="91" y="1900"/>
                  </a:lnTo>
                  <a:lnTo>
                    <a:pt x="103" y="1870"/>
                  </a:lnTo>
                  <a:lnTo>
                    <a:pt x="118" y="1835"/>
                  </a:lnTo>
                  <a:lnTo>
                    <a:pt x="137" y="1794"/>
                  </a:lnTo>
                  <a:lnTo>
                    <a:pt x="159" y="1749"/>
                  </a:lnTo>
                  <a:lnTo>
                    <a:pt x="185" y="1698"/>
                  </a:lnTo>
                  <a:lnTo>
                    <a:pt x="213" y="1644"/>
                  </a:lnTo>
                  <a:lnTo>
                    <a:pt x="244" y="1587"/>
                  </a:lnTo>
                  <a:lnTo>
                    <a:pt x="278" y="1525"/>
                  </a:lnTo>
                  <a:lnTo>
                    <a:pt x="314" y="1461"/>
                  </a:lnTo>
                  <a:lnTo>
                    <a:pt x="353" y="1394"/>
                  </a:lnTo>
                  <a:lnTo>
                    <a:pt x="395" y="1327"/>
                  </a:lnTo>
                  <a:lnTo>
                    <a:pt x="438" y="1256"/>
                  </a:lnTo>
                  <a:lnTo>
                    <a:pt x="483" y="1184"/>
                  </a:lnTo>
                  <a:lnTo>
                    <a:pt x="531" y="1111"/>
                  </a:lnTo>
                  <a:lnTo>
                    <a:pt x="580" y="1038"/>
                  </a:lnTo>
                  <a:lnTo>
                    <a:pt x="631" y="964"/>
                  </a:lnTo>
                  <a:lnTo>
                    <a:pt x="683" y="892"/>
                  </a:lnTo>
                  <a:lnTo>
                    <a:pt x="738" y="819"/>
                  </a:lnTo>
                  <a:lnTo>
                    <a:pt x="792" y="747"/>
                  </a:lnTo>
                  <a:lnTo>
                    <a:pt x="849" y="677"/>
                  </a:lnTo>
                  <a:lnTo>
                    <a:pt x="906" y="608"/>
                  </a:lnTo>
                  <a:lnTo>
                    <a:pt x="964" y="541"/>
                  </a:lnTo>
                  <a:lnTo>
                    <a:pt x="1023" y="478"/>
                  </a:lnTo>
                  <a:lnTo>
                    <a:pt x="1083" y="417"/>
                  </a:lnTo>
                  <a:lnTo>
                    <a:pt x="1142" y="359"/>
                  </a:lnTo>
                  <a:lnTo>
                    <a:pt x="1203" y="305"/>
                  </a:lnTo>
                  <a:lnTo>
                    <a:pt x="1263" y="255"/>
                  </a:lnTo>
                  <a:lnTo>
                    <a:pt x="1323" y="209"/>
                  </a:lnTo>
                  <a:lnTo>
                    <a:pt x="1384" y="168"/>
                  </a:lnTo>
                  <a:lnTo>
                    <a:pt x="1444" y="133"/>
                  </a:lnTo>
                  <a:lnTo>
                    <a:pt x="1504" y="102"/>
                  </a:lnTo>
                  <a:lnTo>
                    <a:pt x="1563" y="79"/>
                  </a:lnTo>
                  <a:lnTo>
                    <a:pt x="1622" y="60"/>
                  </a:lnTo>
                  <a:lnTo>
                    <a:pt x="1682" y="43"/>
                  </a:lnTo>
                  <a:lnTo>
                    <a:pt x="1743" y="29"/>
                  </a:lnTo>
                  <a:lnTo>
                    <a:pt x="1803" y="18"/>
                  </a:lnTo>
                  <a:lnTo>
                    <a:pt x="1865" y="10"/>
                  </a:lnTo>
                  <a:lnTo>
                    <a:pt x="1927" y="4"/>
                  </a:lnTo>
                  <a:lnTo>
                    <a:pt x="1988" y="1"/>
                  </a:lnTo>
                  <a:lnTo>
                    <a:pt x="2050" y="0"/>
                  </a:lnTo>
                  <a:lnTo>
                    <a:pt x="2111" y="1"/>
                  </a:lnTo>
                  <a:lnTo>
                    <a:pt x="2173" y="4"/>
                  </a:lnTo>
                  <a:lnTo>
                    <a:pt x="2234" y="9"/>
                  </a:lnTo>
                  <a:lnTo>
                    <a:pt x="2295" y="16"/>
                  </a:lnTo>
                  <a:lnTo>
                    <a:pt x="2356" y="25"/>
                  </a:lnTo>
                  <a:lnTo>
                    <a:pt x="2415" y="35"/>
                  </a:lnTo>
                  <a:lnTo>
                    <a:pt x="2475" y="48"/>
                  </a:lnTo>
                  <a:lnTo>
                    <a:pt x="2533" y="61"/>
                  </a:lnTo>
                  <a:lnTo>
                    <a:pt x="2591" y="76"/>
                  </a:lnTo>
                  <a:lnTo>
                    <a:pt x="2647" y="91"/>
                  </a:lnTo>
                  <a:lnTo>
                    <a:pt x="2703" y="108"/>
                  </a:lnTo>
                  <a:lnTo>
                    <a:pt x="2757" y="126"/>
                  </a:lnTo>
                  <a:lnTo>
                    <a:pt x="2811" y="145"/>
                  </a:lnTo>
                  <a:lnTo>
                    <a:pt x="2863" y="165"/>
                  </a:lnTo>
                  <a:lnTo>
                    <a:pt x="2914" y="184"/>
                  </a:lnTo>
                  <a:lnTo>
                    <a:pt x="2962" y="205"/>
                  </a:lnTo>
                  <a:lnTo>
                    <a:pt x="3010" y="227"/>
                  </a:lnTo>
                  <a:lnTo>
                    <a:pt x="3055" y="248"/>
                  </a:lnTo>
                  <a:lnTo>
                    <a:pt x="3098" y="270"/>
                  </a:lnTo>
                  <a:lnTo>
                    <a:pt x="3141" y="291"/>
                  </a:lnTo>
                  <a:lnTo>
                    <a:pt x="3180" y="313"/>
                  </a:lnTo>
                  <a:lnTo>
                    <a:pt x="3217" y="335"/>
                  </a:lnTo>
                  <a:lnTo>
                    <a:pt x="3253" y="356"/>
                  </a:lnTo>
                  <a:lnTo>
                    <a:pt x="3286" y="377"/>
                  </a:lnTo>
                  <a:lnTo>
                    <a:pt x="3328" y="421"/>
                  </a:lnTo>
                  <a:lnTo>
                    <a:pt x="3391" y="508"/>
                  </a:lnTo>
                  <a:lnTo>
                    <a:pt x="3472" y="637"/>
                  </a:lnTo>
                  <a:lnTo>
                    <a:pt x="3571" y="802"/>
                  </a:lnTo>
                  <a:lnTo>
                    <a:pt x="3685" y="1003"/>
                  </a:lnTo>
                  <a:lnTo>
                    <a:pt x="3814" y="1236"/>
                  </a:lnTo>
                  <a:lnTo>
                    <a:pt x="3956" y="1497"/>
                  </a:lnTo>
                  <a:lnTo>
                    <a:pt x="4110" y="1784"/>
                  </a:lnTo>
                  <a:lnTo>
                    <a:pt x="4274" y="2094"/>
                  </a:lnTo>
                  <a:lnTo>
                    <a:pt x="4447" y="2425"/>
                  </a:lnTo>
                  <a:lnTo>
                    <a:pt x="4627" y="2772"/>
                  </a:lnTo>
                  <a:lnTo>
                    <a:pt x="4813" y="3133"/>
                  </a:lnTo>
                  <a:lnTo>
                    <a:pt x="5005" y="3505"/>
                  </a:lnTo>
                  <a:lnTo>
                    <a:pt x="5199" y="3887"/>
                  </a:lnTo>
                  <a:lnTo>
                    <a:pt x="5395" y="4272"/>
                  </a:lnTo>
                  <a:lnTo>
                    <a:pt x="5591" y="4661"/>
                  </a:lnTo>
                  <a:lnTo>
                    <a:pt x="5981" y="5433"/>
                  </a:lnTo>
                  <a:lnTo>
                    <a:pt x="6354" y="6179"/>
                  </a:lnTo>
                  <a:lnTo>
                    <a:pt x="6700" y="6874"/>
                  </a:lnTo>
                  <a:lnTo>
                    <a:pt x="7010" y="7496"/>
                  </a:lnTo>
                  <a:lnTo>
                    <a:pt x="7270" y="8022"/>
                  </a:lnTo>
                  <a:lnTo>
                    <a:pt x="7469" y="8425"/>
                  </a:lnTo>
                  <a:lnTo>
                    <a:pt x="7598" y="8685"/>
                  </a:lnTo>
                  <a:lnTo>
                    <a:pt x="7643" y="8778"/>
                  </a:lnTo>
                  <a:lnTo>
                    <a:pt x="7634" y="8747"/>
                  </a:lnTo>
                  <a:lnTo>
                    <a:pt x="7607" y="8659"/>
                  </a:lnTo>
                  <a:lnTo>
                    <a:pt x="7565" y="8523"/>
                  </a:lnTo>
                  <a:lnTo>
                    <a:pt x="7512" y="8344"/>
                  </a:lnTo>
                  <a:lnTo>
                    <a:pt x="7449" y="8133"/>
                  </a:lnTo>
                  <a:lnTo>
                    <a:pt x="7381" y="7895"/>
                  </a:lnTo>
                  <a:lnTo>
                    <a:pt x="7345" y="7769"/>
                  </a:lnTo>
                  <a:lnTo>
                    <a:pt x="7309" y="7639"/>
                  </a:lnTo>
                  <a:lnTo>
                    <a:pt x="7273" y="7506"/>
                  </a:lnTo>
                  <a:lnTo>
                    <a:pt x="7236" y="7372"/>
                  </a:lnTo>
                  <a:lnTo>
                    <a:pt x="7200" y="7236"/>
                  </a:lnTo>
                  <a:lnTo>
                    <a:pt x="7166" y="7101"/>
                  </a:lnTo>
                  <a:lnTo>
                    <a:pt x="7131" y="6967"/>
                  </a:lnTo>
                  <a:lnTo>
                    <a:pt x="7099" y="6835"/>
                  </a:lnTo>
                  <a:lnTo>
                    <a:pt x="7069" y="6706"/>
                  </a:lnTo>
                  <a:lnTo>
                    <a:pt x="7041" y="6581"/>
                  </a:lnTo>
                  <a:lnTo>
                    <a:pt x="7015" y="6460"/>
                  </a:lnTo>
                  <a:lnTo>
                    <a:pt x="6993" y="6346"/>
                  </a:lnTo>
                  <a:lnTo>
                    <a:pt x="6973" y="6239"/>
                  </a:lnTo>
                  <a:lnTo>
                    <a:pt x="6958" y="6138"/>
                  </a:lnTo>
                  <a:lnTo>
                    <a:pt x="6946" y="6047"/>
                  </a:lnTo>
                  <a:lnTo>
                    <a:pt x="6938" y="5966"/>
                  </a:lnTo>
                  <a:lnTo>
                    <a:pt x="6935" y="5896"/>
                  </a:lnTo>
                  <a:lnTo>
                    <a:pt x="6937" y="5837"/>
                  </a:lnTo>
                  <a:lnTo>
                    <a:pt x="6945" y="5790"/>
                  </a:lnTo>
                  <a:lnTo>
                    <a:pt x="6958" y="5757"/>
                  </a:lnTo>
                  <a:lnTo>
                    <a:pt x="6979" y="5731"/>
                  </a:lnTo>
                  <a:lnTo>
                    <a:pt x="7009" y="5704"/>
                  </a:lnTo>
                  <a:lnTo>
                    <a:pt x="7047" y="5678"/>
                  </a:lnTo>
                  <a:lnTo>
                    <a:pt x="7094" y="5653"/>
                  </a:lnTo>
                  <a:lnTo>
                    <a:pt x="7148" y="5628"/>
                  </a:lnTo>
                  <a:lnTo>
                    <a:pt x="7209" y="5605"/>
                  </a:lnTo>
                  <a:lnTo>
                    <a:pt x="7278" y="5582"/>
                  </a:lnTo>
                  <a:lnTo>
                    <a:pt x="7351" y="5560"/>
                  </a:lnTo>
                  <a:lnTo>
                    <a:pt x="7430" y="5539"/>
                  </a:lnTo>
                  <a:lnTo>
                    <a:pt x="7514" y="5520"/>
                  </a:lnTo>
                  <a:lnTo>
                    <a:pt x="7603" y="5502"/>
                  </a:lnTo>
                  <a:lnTo>
                    <a:pt x="7694" y="5485"/>
                  </a:lnTo>
                  <a:lnTo>
                    <a:pt x="7790" y="5471"/>
                  </a:lnTo>
                  <a:lnTo>
                    <a:pt x="7889" y="5457"/>
                  </a:lnTo>
                  <a:lnTo>
                    <a:pt x="7990" y="5445"/>
                  </a:lnTo>
                  <a:lnTo>
                    <a:pt x="8092" y="5436"/>
                  </a:lnTo>
                  <a:lnTo>
                    <a:pt x="8196" y="5429"/>
                  </a:lnTo>
                  <a:lnTo>
                    <a:pt x="8300" y="5424"/>
                  </a:lnTo>
                  <a:lnTo>
                    <a:pt x="8405" y="5421"/>
                  </a:lnTo>
                  <a:lnTo>
                    <a:pt x="8509" y="5420"/>
                  </a:lnTo>
                  <a:lnTo>
                    <a:pt x="8613" y="5423"/>
                  </a:lnTo>
                  <a:lnTo>
                    <a:pt x="8715" y="5427"/>
                  </a:lnTo>
                  <a:lnTo>
                    <a:pt x="8815" y="5435"/>
                  </a:lnTo>
                  <a:lnTo>
                    <a:pt x="8912" y="5445"/>
                  </a:lnTo>
                  <a:lnTo>
                    <a:pt x="9006" y="5459"/>
                  </a:lnTo>
                  <a:lnTo>
                    <a:pt x="9097" y="5477"/>
                  </a:lnTo>
                  <a:lnTo>
                    <a:pt x="9185" y="5497"/>
                  </a:lnTo>
                  <a:lnTo>
                    <a:pt x="9267" y="5520"/>
                  </a:lnTo>
                  <a:lnTo>
                    <a:pt x="9344" y="5547"/>
                  </a:lnTo>
                  <a:lnTo>
                    <a:pt x="9416" y="5578"/>
                  </a:lnTo>
                  <a:lnTo>
                    <a:pt x="9482" y="5612"/>
                  </a:lnTo>
                  <a:lnTo>
                    <a:pt x="9540" y="5651"/>
                  </a:lnTo>
                  <a:lnTo>
                    <a:pt x="9595" y="5696"/>
                  </a:lnTo>
                  <a:lnTo>
                    <a:pt x="9648" y="5753"/>
                  </a:lnTo>
                  <a:lnTo>
                    <a:pt x="9700" y="5820"/>
                  </a:lnTo>
                  <a:lnTo>
                    <a:pt x="9750" y="5897"/>
                  </a:lnTo>
                  <a:lnTo>
                    <a:pt x="9799" y="5983"/>
                  </a:lnTo>
                  <a:lnTo>
                    <a:pt x="9846" y="6076"/>
                  </a:lnTo>
                  <a:lnTo>
                    <a:pt x="9891" y="6176"/>
                  </a:lnTo>
                  <a:lnTo>
                    <a:pt x="9935" y="6282"/>
                  </a:lnTo>
                  <a:lnTo>
                    <a:pt x="9977" y="6393"/>
                  </a:lnTo>
                  <a:lnTo>
                    <a:pt x="10018" y="6510"/>
                  </a:lnTo>
                  <a:lnTo>
                    <a:pt x="10057" y="6630"/>
                  </a:lnTo>
                  <a:lnTo>
                    <a:pt x="10094" y="6753"/>
                  </a:lnTo>
                  <a:lnTo>
                    <a:pt x="10130" y="6878"/>
                  </a:lnTo>
                  <a:lnTo>
                    <a:pt x="10164" y="7005"/>
                  </a:lnTo>
                  <a:lnTo>
                    <a:pt x="10196" y="7131"/>
                  </a:lnTo>
                  <a:lnTo>
                    <a:pt x="10227" y="7257"/>
                  </a:lnTo>
                  <a:lnTo>
                    <a:pt x="10256" y="7382"/>
                  </a:lnTo>
                  <a:lnTo>
                    <a:pt x="10283" y="7505"/>
                  </a:lnTo>
                  <a:lnTo>
                    <a:pt x="10308" y="7625"/>
                  </a:lnTo>
                  <a:lnTo>
                    <a:pt x="10332" y="7741"/>
                  </a:lnTo>
                  <a:lnTo>
                    <a:pt x="10354" y="7853"/>
                  </a:lnTo>
                  <a:lnTo>
                    <a:pt x="10374" y="7959"/>
                  </a:lnTo>
                  <a:lnTo>
                    <a:pt x="10392" y="8059"/>
                  </a:lnTo>
                  <a:lnTo>
                    <a:pt x="10408" y="8152"/>
                  </a:lnTo>
                  <a:lnTo>
                    <a:pt x="10434" y="8314"/>
                  </a:lnTo>
                  <a:lnTo>
                    <a:pt x="10455" y="8439"/>
                  </a:lnTo>
                  <a:lnTo>
                    <a:pt x="10466" y="8517"/>
                  </a:lnTo>
                  <a:lnTo>
                    <a:pt x="10470" y="8545"/>
                  </a:lnTo>
                  <a:lnTo>
                    <a:pt x="10469" y="8520"/>
                  </a:lnTo>
                  <a:lnTo>
                    <a:pt x="10465" y="8446"/>
                  </a:lnTo>
                  <a:lnTo>
                    <a:pt x="10460" y="8331"/>
                  </a:lnTo>
                  <a:lnTo>
                    <a:pt x="10454" y="8182"/>
                  </a:lnTo>
                  <a:lnTo>
                    <a:pt x="10448" y="8004"/>
                  </a:lnTo>
                  <a:lnTo>
                    <a:pt x="10444" y="7806"/>
                  </a:lnTo>
                  <a:lnTo>
                    <a:pt x="10443" y="7700"/>
                  </a:lnTo>
                  <a:lnTo>
                    <a:pt x="10442" y="7592"/>
                  </a:lnTo>
                  <a:lnTo>
                    <a:pt x="10443" y="7480"/>
                  </a:lnTo>
                  <a:lnTo>
                    <a:pt x="10444" y="7368"/>
                  </a:lnTo>
                  <a:lnTo>
                    <a:pt x="10446" y="7256"/>
                  </a:lnTo>
                  <a:lnTo>
                    <a:pt x="10450" y="7143"/>
                  </a:lnTo>
                  <a:lnTo>
                    <a:pt x="10455" y="7031"/>
                  </a:lnTo>
                  <a:lnTo>
                    <a:pt x="10461" y="6922"/>
                  </a:lnTo>
                  <a:lnTo>
                    <a:pt x="10469" y="6814"/>
                  </a:lnTo>
                  <a:lnTo>
                    <a:pt x="10478" y="6710"/>
                  </a:lnTo>
                  <a:lnTo>
                    <a:pt x="10489" y="6611"/>
                  </a:lnTo>
                  <a:lnTo>
                    <a:pt x="10503" y="6517"/>
                  </a:lnTo>
                  <a:lnTo>
                    <a:pt x="10518" y="6429"/>
                  </a:lnTo>
                  <a:lnTo>
                    <a:pt x="10535" y="6347"/>
                  </a:lnTo>
                  <a:lnTo>
                    <a:pt x="10556" y="6272"/>
                  </a:lnTo>
                  <a:lnTo>
                    <a:pt x="10578" y="6206"/>
                  </a:lnTo>
                  <a:lnTo>
                    <a:pt x="10602" y="6149"/>
                  </a:lnTo>
                  <a:lnTo>
                    <a:pt x="10629" y="6102"/>
                  </a:lnTo>
                  <a:lnTo>
                    <a:pt x="10660" y="6066"/>
                  </a:lnTo>
                  <a:lnTo>
                    <a:pt x="10693" y="6040"/>
                  </a:lnTo>
                  <a:lnTo>
                    <a:pt x="10730" y="6025"/>
                  </a:lnTo>
                  <a:lnTo>
                    <a:pt x="10774" y="6017"/>
                  </a:lnTo>
                  <a:lnTo>
                    <a:pt x="10823" y="6017"/>
                  </a:lnTo>
                  <a:lnTo>
                    <a:pt x="10877" y="6024"/>
                  </a:lnTo>
                  <a:lnTo>
                    <a:pt x="10935" y="6038"/>
                  </a:lnTo>
                  <a:lnTo>
                    <a:pt x="10998" y="6059"/>
                  </a:lnTo>
                  <a:lnTo>
                    <a:pt x="11064" y="6087"/>
                  </a:lnTo>
                  <a:lnTo>
                    <a:pt x="11135" y="6120"/>
                  </a:lnTo>
                  <a:lnTo>
                    <a:pt x="11208" y="6161"/>
                  </a:lnTo>
                  <a:lnTo>
                    <a:pt x="11283" y="6205"/>
                  </a:lnTo>
                  <a:lnTo>
                    <a:pt x="11361" y="6256"/>
                  </a:lnTo>
                  <a:lnTo>
                    <a:pt x="11441" y="6312"/>
                  </a:lnTo>
                  <a:lnTo>
                    <a:pt x="11521" y="6373"/>
                  </a:lnTo>
                  <a:lnTo>
                    <a:pt x="11603" y="6438"/>
                  </a:lnTo>
                  <a:lnTo>
                    <a:pt x="11685" y="6508"/>
                  </a:lnTo>
                  <a:lnTo>
                    <a:pt x="11768" y="6582"/>
                  </a:lnTo>
                  <a:lnTo>
                    <a:pt x="11849" y="6659"/>
                  </a:lnTo>
                  <a:lnTo>
                    <a:pt x="11930" y="6741"/>
                  </a:lnTo>
                  <a:lnTo>
                    <a:pt x="12010" y="6825"/>
                  </a:lnTo>
                  <a:lnTo>
                    <a:pt x="12089" y="6912"/>
                  </a:lnTo>
                  <a:lnTo>
                    <a:pt x="12165" y="7002"/>
                  </a:lnTo>
                  <a:lnTo>
                    <a:pt x="12239" y="7095"/>
                  </a:lnTo>
                  <a:lnTo>
                    <a:pt x="12311" y="7189"/>
                  </a:lnTo>
                  <a:lnTo>
                    <a:pt x="12378" y="7286"/>
                  </a:lnTo>
                  <a:lnTo>
                    <a:pt x="12443" y="7383"/>
                  </a:lnTo>
                  <a:lnTo>
                    <a:pt x="12502" y="7483"/>
                  </a:lnTo>
                  <a:lnTo>
                    <a:pt x="12558" y="7583"/>
                  </a:lnTo>
                  <a:lnTo>
                    <a:pt x="12609" y="7686"/>
                  </a:lnTo>
                  <a:lnTo>
                    <a:pt x="12655" y="7788"/>
                  </a:lnTo>
                  <a:lnTo>
                    <a:pt x="12694" y="7890"/>
                  </a:lnTo>
                  <a:lnTo>
                    <a:pt x="12727" y="7992"/>
                  </a:lnTo>
                  <a:lnTo>
                    <a:pt x="12755" y="8094"/>
                  </a:lnTo>
                  <a:lnTo>
                    <a:pt x="12774" y="8204"/>
                  </a:lnTo>
                  <a:lnTo>
                    <a:pt x="12785" y="8325"/>
                  </a:lnTo>
                  <a:lnTo>
                    <a:pt x="12789" y="8459"/>
                  </a:lnTo>
                  <a:lnTo>
                    <a:pt x="12785" y="8602"/>
                  </a:lnTo>
                  <a:lnTo>
                    <a:pt x="12774" y="8756"/>
                  </a:lnTo>
                  <a:lnTo>
                    <a:pt x="12757" y="8919"/>
                  </a:lnTo>
                  <a:lnTo>
                    <a:pt x="12733" y="9089"/>
                  </a:lnTo>
                  <a:lnTo>
                    <a:pt x="12704" y="9266"/>
                  </a:lnTo>
                  <a:lnTo>
                    <a:pt x="12670" y="9448"/>
                  </a:lnTo>
                  <a:lnTo>
                    <a:pt x="12632" y="9636"/>
                  </a:lnTo>
                  <a:lnTo>
                    <a:pt x="12588" y="9827"/>
                  </a:lnTo>
                  <a:lnTo>
                    <a:pt x="12541" y="10020"/>
                  </a:lnTo>
                  <a:lnTo>
                    <a:pt x="12490" y="10216"/>
                  </a:lnTo>
                  <a:lnTo>
                    <a:pt x="12437" y="10411"/>
                  </a:lnTo>
                  <a:lnTo>
                    <a:pt x="12380" y="10606"/>
                  </a:lnTo>
                  <a:lnTo>
                    <a:pt x="12322" y="10799"/>
                  </a:lnTo>
                  <a:lnTo>
                    <a:pt x="12261" y="10991"/>
                  </a:lnTo>
                  <a:lnTo>
                    <a:pt x="12200" y="11178"/>
                  </a:lnTo>
                  <a:lnTo>
                    <a:pt x="12137" y="11360"/>
                  </a:lnTo>
                  <a:lnTo>
                    <a:pt x="12074" y="11537"/>
                  </a:lnTo>
                  <a:lnTo>
                    <a:pt x="12012" y="11708"/>
                  </a:lnTo>
                  <a:lnTo>
                    <a:pt x="11948" y="11871"/>
                  </a:lnTo>
                  <a:lnTo>
                    <a:pt x="11887" y="12025"/>
                  </a:lnTo>
                  <a:lnTo>
                    <a:pt x="11826" y="12170"/>
                  </a:lnTo>
                  <a:lnTo>
                    <a:pt x="11768" y="12303"/>
                  </a:lnTo>
                  <a:lnTo>
                    <a:pt x="11711" y="12425"/>
                  </a:lnTo>
                  <a:lnTo>
                    <a:pt x="11657" y="12534"/>
                  </a:lnTo>
                  <a:lnTo>
                    <a:pt x="11605" y="12629"/>
                  </a:lnTo>
                  <a:lnTo>
                    <a:pt x="11558" y="12710"/>
                  </a:lnTo>
                  <a:lnTo>
                    <a:pt x="11513" y="12775"/>
                  </a:lnTo>
                  <a:lnTo>
                    <a:pt x="11473" y="12822"/>
                  </a:lnTo>
                  <a:lnTo>
                    <a:pt x="11439" y="12852"/>
                  </a:lnTo>
                  <a:lnTo>
                    <a:pt x="11400" y="12872"/>
                  </a:lnTo>
                  <a:lnTo>
                    <a:pt x="11354" y="12891"/>
                  </a:lnTo>
                  <a:lnTo>
                    <a:pt x="11299" y="12908"/>
                  </a:lnTo>
                  <a:lnTo>
                    <a:pt x="11237" y="12925"/>
                  </a:lnTo>
                  <a:lnTo>
                    <a:pt x="11167" y="12941"/>
                  </a:lnTo>
                  <a:lnTo>
                    <a:pt x="11090" y="12956"/>
                  </a:lnTo>
                  <a:lnTo>
                    <a:pt x="11009" y="12969"/>
                  </a:lnTo>
                  <a:lnTo>
                    <a:pt x="10922" y="12982"/>
                  </a:lnTo>
                  <a:lnTo>
                    <a:pt x="10831" y="12993"/>
                  </a:lnTo>
                  <a:lnTo>
                    <a:pt x="10736" y="13004"/>
                  </a:lnTo>
                  <a:lnTo>
                    <a:pt x="10637" y="13015"/>
                  </a:lnTo>
                  <a:lnTo>
                    <a:pt x="10537" y="13023"/>
                  </a:lnTo>
                  <a:lnTo>
                    <a:pt x="10435" y="13032"/>
                  </a:lnTo>
                  <a:lnTo>
                    <a:pt x="10333" y="13039"/>
                  </a:lnTo>
                  <a:lnTo>
                    <a:pt x="10229" y="13045"/>
                  </a:lnTo>
                  <a:lnTo>
                    <a:pt x="10127" y="13051"/>
                  </a:lnTo>
                  <a:lnTo>
                    <a:pt x="9924" y="13061"/>
                  </a:lnTo>
                  <a:lnTo>
                    <a:pt x="9731" y="13069"/>
                  </a:lnTo>
                  <a:lnTo>
                    <a:pt x="9553" y="13075"/>
                  </a:lnTo>
                  <a:lnTo>
                    <a:pt x="9396" y="13079"/>
                  </a:lnTo>
                  <a:lnTo>
                    <a:pt x="9264" y="13082"/>
                  </a:lnTo>
                  <a:lnTo>
                    <a:pt x="9163" y="13083"/>
                  </a:lnTo>
                  <a:lnTo>
                    <a:pt x="9098" y="13084"/>
                  </a:lnTo>
                  <a:lnTo>
                    <a:pt x="9076" y="13084"/>
                  </a:lnTo>
                  <a:lnTo>
                    <a:pt x="10392" y="15650"/>
                  </a:lnTo>
                  <a:lnTo>
                    <a:pt x="8650" y="1619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121920" tIns="60960" rIns="121920" bIns="60960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sz="1867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37907" name="Picture 34">
            <a:extLst>
              <a:ext uri="{FF2B5EF4-FFF2-40B4-BE49-F238E27FC236}">
                <a16:creationId xmlns:a16="http://schemas.microsoft.com/office/drawing/2014/main" id="{B456D2BB-6773-5E9A-8968-09F4DC1DC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88" y="3679825"/>
            <a:ext cx="78422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8" name="Picture 35">
            <a:extLst>
              <a:ext uri="{FF2B5EF4-FFF2-40B4-BE49-F238E27FC236}">
                <a16:creationId xmlns:a16="http://schemas.microsoft.com/office/drawing/2014/main" id="{369BFB84-878C-8E00-C439-EAD6C00BD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63" y="2489200"/>
            <a:ext cx="828675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9" name="Picture 36" descr="C:\Users\Sreenesh\Desktop\383-512.png">
            <a:extLst>
              <a:ext uri="{FF2B5EF4-FFF2-40B4-BE49-F238E27FC236}">
                <a16:creationId xmlns:a16="http://schemas.microsoft.com/office/drawing/2014/main" id="{40F64FC4-5031-124F-1005-C12F0897D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150" y="4786313"/>
            <a:ext cx="86995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3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0">
            <a:extLst>
              <a:ext uri="{FF2B5EF4-FFF2-40B4-BE49-F238E27FC236}">
                <a16:creationId xmlns:a16="http://schemas.microsoft.com/office/drawing/2014/main" id="{18701F8A-8EF1-5A78-CC92-C15A4C653F30}"/>
              </a:ext>
            </a:extLst>
          </p:cNvPr>
          <p:cNvSpPr txBox="1">
            <a:spLocks/>
          </p:cNvSpPr>
          <p:nvPr/>
        </p:nvSpPr>
        <p:spPr>
          <a:xfrm>
            <a:off x="568325" y="544513"/>
            <a:ext cx="10802938" cy="6477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lnSpc>
                <a:spcPct val="90000"/>
              </a:lnSpc>
              <a:defRPr/>
            </a:pPr>
            <a:r>
              <a:rPr lang="en-IN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  <a:cs typeface="+mj-cs"/>
              </a:rPr>
              <a:t>Material Inward &amp; Putaway </a:t>
            </a:r>
          </a:p>
        </p:txBody>
      </p:sp>
      <p:sp>
        <p:nvSpPr>
          <p:cNvPr id="29" name="Right Arrow 2">
            <a:extLst>
              <a:ext uri="{FF2B5EF4-FFF2-40B4-BE49-F238E27FC236}">
                <a16:creationId xmlns:a16="http://schemas.microsoft.com/office/drawing/2014/main" id="{3AC17493-6C12-DCE5-4045-8C347C0FE554}"/>
              </a:ext>
            </a:extLst>
          </p:cNvPr>
          <p:cNvSpPr/>
          <p:nvPr/>
        </p:nvSpPr>
        <p:spPr>
          <a:xfrm>
            <a:off x="3379788" y="2336800"/>
            <a:ext cx="776287" cy="155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30" name="Right Arrow 4">
            <a:extLst>
              <a:ext uri="{FF2B5EF4-FFF2-40B4-BE49-F238E27FC236}">
                <a16:creationId xmlns:a16="http://schemas.microsoft.com/office/drawing/2014/main" id="{8257D4EB-58E2-DB52-0C75-E057D3329804}"/>
              </a:ext>
            </a:extLst>
          </p:cNvPr>
          <p:cNvSpPr/>
          <p:nvPr/>
        </p:nvSpPr>
        <p:spPr>
          <a:xfrm rot="5400000">
            <a:off x="8163719" y="3744119"/>
            <a:ext cx="433387" cy="117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pic>
        <p:nvPicPr>
          <p:cNvPr id="38917" name="Picture 6">
            <a:extLst>
              <a:ext uri="{FF2B5EF4-FFF2-40B4-BE49-F238E27FC236}">
                <a16:creationId xmlns:a16="http://schemas.microsoft.com/office/drawing/2014/main" id="{B94FC8E5-0D55-5AF9-1BB0-9D79DEECA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4038" y="3267075"/>
            <a:ext cx="957262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5">
            <a:extLst>
              <a:ext uri="{FF2B5EF4-FFF2-40B4-BE49-F238E27FC236}">
                <a16:creationId xmlns:a16="http://schemas.microsoft.com/office/drawing/2014/main" id="{0C26CEEC-FA67-1E67-C771-075813863437}"/>
              </a:ext>
            </a:extLst>
          </p:cNvPr>
          <p:cNvSpPr txBox="1"/>
          <p:nvPr/>
        </p:nvSpPr>
        <p:spPr>
          <a:xfrm>
            <a:off x="665163" y="2474913"/>
            <a:ext cx="2133600" cy="11080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b="1" dirty="0"/>
              <a:t>Based on receipt of the product cartons/ pallets, receipts will be done at warehouses, GRN Data  can be uploaded as excel  into WMS or can be pushed from ERP using  WMS API end points</a:t>
            </a:r>
          </a:p>
        </p:txBody>
      </p:sp>
      <p:pic>
        <p:nvPicPr>
          <p:cNvPr id="38919" name="Picture 8">
            <a:extLst>
              <a:ext uri="{FF2B5EF4-FFF2-40B4-BE49-F238E27FC236}">
                <a16:creationId xmlns:a16="http://schemas.microsoft.com/office/drawing/2014/main" id="{6A7F99A4-CABD-A01A-A325-52E3F7F86A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1404938"/>
            <a:ext cx="2589212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0" name="Picture 12">
            <a:extLst>
              <a:ext uri="{FF2B5EF4-FFF2-40B4-BE49-F238E27FC236}">
                <a16:creationId xmlns:a16="http://schemas.microsoft.com/office/drawing/2014/main" id="{EDBE0DF9-E6EC-F674-A9E6-C34624479A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0" y="4264025"/>
            <a:ext cx="17907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Picture 13">
            <a:extLst>
              <a:ext uri="{FF2B5EF4-FFF2-40B4-BE49-F238E27FC236}">
                <a16:creationId xmlns:a16="http://schemas.microsoft.com/office/drawing/2014/main" id="{17E23F64-809C-C0C4-D5F2-D9918E16D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0638" y="4310063"/>
            <a:ext cx="1063625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17">
            <a:extLst>
              <a:ext uri="{FF2B5EF4-FFF2-40B4-BE49-F238E27FC236}">
                <a16:creationId xmlns:a16="http://schemas.microsoft.com/office/drawing/2014/main" id="{64D6A6BF-B5FB-02BD-3410-F47C8C0325A0}"/>
              </a:ext>
            </a:extLst>
          </p:cNvPr>
          <p:cNvSpPr txBox="1"/>
          <p:nvPr/>
        </p:nvSpPr>
        <p:spPr>
          <a:xfrm>
            <a:off x="4349750" y="4983163"/>
            <a:ext cx="2613025" cy="7683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User will scan and move the material to destination bins, after scanning data will get synchronised back to application server using USB cable</a:t>
            </a:r>
          </a:p>
        </p:txBody>
      </p:sp>
      <p:sp>
        <p:nvSpPr>
          <p:cNvPr id="43" name="TextBox 18">
            <a:extLst>
              <a:ext uri="{FF2B5EF4-FFF2-40B4-BE49-F238E27FC236}">
                <a16:creationId xmlns:a16="http://schemas.microsoft.com/office/drawing/2014/main" id="{48DF8049-C12B-CECB-EC97-6ABCFF3D196A}"/>
              </a:ext>
            </a:extLst>
          </p:cNvPr>
          <p:cNvSpPr txBox="1"/>
          <p:nvPr/>
        </p:nvSpPr>
        <p:spPr>
          <a:xfrm>
            <a:off x="7307263" y="5040313"/>
            <a:ext cx="2133600" cy="4365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/>
              <a:t>Storage and Bin scanning will be done using Wifi Scanner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740F5BCC-5992-3DAF-8CF3-D7878A7E0B8D}"/>
              </a:ext>
            </a:extLst>
          </p:cNvPr>
          <p:cNvSpPr txBox="1"/>
          <p:nvPr/>
        </p:nvSpPr>
        <p:spPr>
          <a:xfrm>
            <a:off x="9913938" y="3432175"/>
            <a:ext cx="638175" cy="26193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Data</a:t>
            </a:r>
          </a:p>
        </p:txBody>
      </p:sp>
      <p:sp>
        <p:nvSpPr>
          <p:cNvPr id="45" name="TextBox 21">
            <a:extLst>
              <a:ext uri="{FF2B5EF4-FFF2-40B4-BE49-F238E27FC236}">
                <a16:creationId xmlns:a16="http://schemas.microsoft.com/office/drawing/2014/main" id="{55906B71-B2B4-0D7C-A9F3-2AEFB1A49586}"/>
              </a:ext>
            </a:extLst>
          </p:cNvPr>
          <p:cNvSpPr txBox="1"/>
          <p:nvPr/>
        </p:nvSpPr>
        <p:spPr>
          <a:xfrm>
            <a:off x="10326688" y="4432300"/>
            <a:ext cx="2133600" cy="2651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STALLION WMS SEREVER</a:t>
            </a:r>
          </a:p>
        </p:txBody>
      </p:sp>
      <p:pic>
        <p:nvPicPr>
          <p:cNvPr id="38926" name="Picture 23" descr="Image result for barcode printer">
            <a:extLst>
              <a:ext uri="{FF2B5EF4-FFF2-40B4-BE49-F238E27FC236}">
                <a16:creationId xmlns:a16="http://schemas.microsoft.com/office/drawing/2014/main" id="{FB86FD5F-B649-2DD9-2667-6D02A52D3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63" y="1654175"/>
            <a:ext cx="83026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7" name="Picture 22">
            <a:extLst>
              <a:ext uri="{FF2B5EF4-FFF2-40B4-BE49-F238E27FC236}">
                <a16:creationId xmlns:a16="http://schemas.microsoft.com/office/drawing/2014/main" id="{C081B2B6-6355-9541-339A-5604A97F1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563" y="1612900"/>
            <a:ext cx="1130300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TextBox 5">
            <a:extLst>
              <a:ext uri="{FF2B5EF4-FFF2-40B4-BE49-F238E27FC236}">
                <a16:creationId xmlns:a16="http://schemas.microsoft.com/office/drawing/2014/main" id="{C0AC656D-8C47-A2C7-6EC0-1F5B6E57BE8A}"/>
              </a:ext>
            </a:extLst>
          </p:cNvPr>
          <p:cNvSpPr txBox="1"/>
          <p:nvPr/>
        </p:nvSpPr>
        <p:spPr>
          <a:xfrm>
            <a:off x="4632325" y="2432050"/>
            <a:ext cx="2133600" cy="769938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b="1" dirty="0"/>
              <a:t>After physical inspection for accepted quantity GRN /Inward will confirmed and  QR code labels will get generated </a:t>
            </a:r>
          </a:p>
        </p:txBody>
      </p:sp>
      <p:sp>
        <p:nvSpPr>
          <p:cNvPr id="49" name="Right Arrow 2">
            <a:extLst>
              <a:ext uri="{FF2B5EF4-FFF2-40B4-BE49-F238E27FC236}">
                <a16:creationId xmlns:a16="http://schemas.microsoft.com/office/drawing/2014/main" id="{819AF37A-BA7E-BBDE-D3C4-990191C433DD}"/>
              </a:ext>
            </a:extLst>
          </p:cNvPr>
          <p:cNvSpPr/>
          <p:nvPr/>
        </p:nvSpPr>
        <p:spPr>
          <a:xfrm flipH="1">
            <a:off x="4414838" y="4657725"/>
            <a:ext cx="588962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50" name="Flowchart: Multidocument 49">
            <a:extLst>
              <a:ext uri="{FF2B5EF4-FFF2-40B4-BE49-F238E27FC236}">
                <a16:creationId xmlns:a16="http://schemas.microsoft.com/office/drawing/2014/main" id="{527C698B-E982-743D-1ADE-9FE442171D72}"/>
              </a:ext>
            </a:extLst>
          </p:cNvPr>
          <p:cNvSpPr/>
          <p:nvPr/>
        </p:nvSpPr>
        <p:spPr>
          <a:xfrm>
            <a:off x="1392238" y="4189413"/>
            <a:ext cx="2620962" cy="1597025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GRN DETAILS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INVENTORY REPORT ITEM LEVEL/BIN LEVEL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PRODUCT AGEING REPORT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TRACEBILITY OF TRANSACTIONS ALONG WITH TIME ,USER ETC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OUTPUT BACK TO ERP WITH INVENTORY DATA**</a:t>
            </a:r>
          </a:p>
          <a:p>
            <a:pPr>
              <a:buFont typeface="Wingdings" pitchFamily="2" charset="2"/>
              <a:buChar char="Ø"/>
              <a:defRPr/>
            </a:pPr>
            <a:endParaRPr lang="en-IN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Left-Right Arrow 50">
            <a:extLst>
              <a:ext uri="{FF2B5EF4-FFF2-40B4-BE49-F238E27FC236}">
                <a16:creationId xmlns:a16="http://schemas.microsoft.com/office/drawing/2014/main" id="{C05AE357-0863-DAA6-D9FF-BEF19A8F3B59}"/>
              </a:ext>
            </a:extLst>
          </p:cNvPr>
          <p:cNvSpPr/>
          <p:nvPr/>
        </p:nvSpPr>
        <p:spPr>
          <a:xfrm>
            <a:off x="9901238" y="3703638"/>
            <a:ext cx="614362" cy="142875"/>
          </a:xfrm>
          <a:prstGeom prst="left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38932" name="Picture 23">
            <a:extLst>
              <a:ext uri="{FF2B5EF4-FFF2-40B4-BE49-F238E27FC236}">
                <a16:creationId xmlns:a16="http://schemas.microsoft.com/office/drawing/2014/main" id="{5C7E9691-86FF-9DC2-331D-9A6DB5B91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9563" y="1698625"/>
            <a:ext cx="611187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33" name="Picture 22">
            <a:extLst>
              <a:ext uri="{FF2B5EF4-FFF2-40B4-BE49-F238E27FC236}">
                <a16:creationId xmlns:a16="http://schemas.microsoft.com/office/drawing/2014/main" id="{C3F21689-20C1-155F-E386-CB2BF579B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1595438"/>
            <a:ext cx="1130300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Right Arrow 2">
            <a:extLst>
              <a:ext uri="{FF2B5EF4-FFF2-40B4-BE49-F238E27FC236}">
                <a16:creationId xmlns:a16="http://schemas.microsoft.com/office/drawing/2014/main" id="{CD4C86F8-332F-2278-A808-F8B25F7AF4E1}"/>
              </a:ext>
            </a:extLst>
          </p:cNvPr>
          <p:cNvSpPr/>
          <p:nvPr/>
        </p:nvSpPr>
        <p:spPr>
          <a:xfrm>
            <a:off x="7215188" y="2124075"/>
            <a:ext cx="776287" cy="155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55" name="TextBox 5">
            <a:extLst>
              <a:ext uri="{FF2B5EF4-FFF2-40B4-BE49-F238E27FC236}">
                <a16:creationId xmlns:a16="http://schemas.microsoft.com/office/drawing/2014/main" id="{033F20BD-BC9F-2F47-D54E-215C0E8C0500}"/>
              </a:ext>
            </a:extLst>
          </p:cNvPr>
          <p:cNvSpPr txBox="1"/>
          <p:nvPr/>
        </p:nvSpPr>
        <p:spPr>
          <a:xfrm>
            <a:off x="7854950" y="2597150"/>
            <a:ext cx="2133600" cy="6000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b="1" dirty="0"/>
              <a:t>User will load the GRN/Inward data to scanner by connecting to the base station though USB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0">
            <a:extLst>
              <a:ext uri="{FF2B5EF4-FFF2-40B4-BE49-F238E27FC236}">
                <a16:creationId xmlns:a16="http://schemas.microsoft.com/office/drawing/2014/main" id="{C491DE9F-4A17-80CF-C6BA-FBEAB9C7B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490538"/>
            <a:ext cx="10802938" cy="647700"/>
          </a:xfrm>
        </p:spPr>
        <p:txBody>
          <a:bodyPr/>
          <a:lstStyle/>
          <a:p>
            <a:pPr>
              <a:defRPr/>
            </a:pPr>
            <a:r>
              <a:rPr lang="en-IN" sz="4000" dirty="0"/>
              <a:t>Material Issue for Production</a:t>
            </a:r>
          </a:p>
        </p:txBody>
      </p:sp>
      <p:sp>
        <p:nvSpPr>
          <p:cNvPr id="25" name="Right Arrow 4">
            <a:extLst>
              <a:ext uri="{FF2B5EF4-FFF2-40B4-BE49-F238E27FC236}">
                <a16:creationId xmlns:a16="http://schemas.microsoft.com/office/drawing/2014/main" id="{B006F9DE-CE7C-CE52-611A-CB56BCAC14ED}"/>
              </a:ext>
            </a:extLst>
          </p:cNvPr>
          <p:cNvSpPr/>
          <p:nvPr/>
        </p:nvSpPr>
        <p:spPr>
          <a:xfrm rot="5400000">
            <a:off x="7656513" y="3684588"/>
            <a:ext cx="492125" cy="1365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pic>
        <p:nvPicPr>
          <p:cNvPr id="39940" name="Picture 6">
            <a:extLst>
              <a:ext uri="{FF2B5EF4-FFF2-40B4-BE49-F238E27FC236}">
                <a16:creationId xmlns:a16="http://schemas.microsoft.com/office/drawing/2014/main" id="{DE9577D5-12C6-3172-1E87-A28E4ACB1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888" y="3968750"/>
            <a:ext cx="957262" cy="102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Picture 13">
            <a:extLst>
              <a:ext uri="{FF2B5EF4-FFF2-40B4-BE49-F238E27FC236}">
                <a16:creationId xmlns:a16="http://schemas.microsoft.com/office/drawing/2014/main" id="{B221CD58-032F-AC78-834E-F4222DFD1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363" y="1735138"/>
            <a:ext cx="1063625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17">
            <a:extLst>
              <a:ext uri="{FF2B5EF4-FFF2-40B4-BE49-F238E27FC236}">
                <a16:creationId xmlns:a16="http://schemas.microsoft.com/office/drawing/2014/main" id="{DC1FC6CE-2792-5F3B-11EA-157B8042A8D5}"/>
              </a:ext>
            </a:extLst>
          </p:cNvPr>
          <p:cNvSpPr txBox="1"/>
          <p:nvPr/>
        </p:nvSpPr>
        <p:spPr>
          <a:xfrm>
            <a:off x="6559550" y="2551113"/>
            <a:ext cx="3175000" cy="93980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b="1" dirty="0"/>
              <a:t>As per suggested pick list user will move to the storage area and pick the material, scanned material move to despatch /production location. After picking device connected to base station though USB and load data back to server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7FB5DEB1-41A3-1862-9CD7-A666067CA4E2}"/>
              </a:ext>
            </a:extLst>
          </p:cNvPr>
          <p:cNvSpPr txBox="1"/>
          <p:nvPr/>
        </p:nvSpPr>
        <p:spPr>
          <a:xfrm>
            <a:off x="4086225" y="5026025"/>
            <a:ext cx="2133600" cy="26511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STALLION WMS SEREVER</a:t>
            </a:r>
          </a:p>
        </p:txBody>
      </p:sp>
      <p:pic>
        <p:nvPicPr>
          <p:cNvPr id="39944" name="Picture 22">
            <a:extLst>
              <a:ext uri="{FF2B5EF4-FFF2-40B4-BE49-F238E27FC236}">
                <a16:creationId xmlns:a16="http://schemas.microsoft.com/office/drawing/2014/main" id="{BAD36FE1-A177-27AE-1CA7-75BD7C303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1585913"/>
            <a:ext cx="1128713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5">
            <a:extLst>
              <a:ext uri="{FF2B5EF4-FFF2-40B4-BE49-F238E27FC236}">
                <a16:creationId xmlns:a16="http://schemas.microsoft.com/office/drawing/2014/main" id="{210116CE-8BF8-5F10-607A-C9B27216156A}"/>
              </a:ext>
            </a:extLst>
          </p:cNvPr>
          <p:cNvSpPr txBox="1"/>
          <p:nvPr/>
        </p:nvSpPr>
        <p:spPr>
          <a:xfrm>
            <a:off x="703263" y="2405063"/>
            <a:ext cx="1676400" cy="11080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b="1" dirty="0"/>
              <a:t>Delivery / Production order related information will be loaded to the WMS manually or from ERP as file upload or through API</a:t>
            </a:r>
          </a:p>
        </p:txBody>
      </p:sp>
      <p:sp>
        <p:nvSpPr>
          <p:cNvPr id="37" name="Right Arrow 2">
            <a:extLst>
              <a:ext uri="{FF2B5EF4-FFF2-40B4-BE49-F238E27FC236}">
                <a16:creationId xmlns:a16="http://schemas.microsoft.com/office/drawing/2014/main" id="{2ACDEAB6-81F0-C6BA-6647-EEB40AC8AA79}"/>
              </a:ext>
            </a:extLst>
          </p:cNvPr>
          <p:cNvSpPr/>
          <p:nvPr/>
        </p:nvSpPr>
        <p:spPr>
          <a:xfrm flipH="1">
            <a:off x="3683000" y="4343400"/>
            <a:ext cx="588963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38" name="Flowchart: Multidocument 37">
            <a:extLst>
              <a:ext uri="{FF2B5EF4-FFF2-40B4-BE49-F238E27FC236}">
                <a16:creationId xmlns:a16="http://schemas.microsoft.com/office/drawing/2014/main" id="{81D79368-EE70-554E-018D-EA5E9EE56AAE}"/>
              </a:ext>
            </a:extLst>
          </p:cNvPr>
          <p:cNvSpPr/>
          <p:nvPr/>
        </p:nvSpPr>
        <p:spPr>
          <a:xfrm>
            <a:off x="1412875" y="3883025"/>
            <a:ext cx="2170113" cy="1528763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MATERIAL ISSUE HISTORY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INVENTORY REPORT ITEM LEVEL/BIN LEVEL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PRODUCT AGEING REPORT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TRACEBILITY OF TRANSACTIONS ALONG WITH TIME ,USER ETC</a:t>
            </a:r>
          </a:p>
          <a:p>
            <a:pPr>
              <a:buFont typeface="Wingdings" pitchFamily="2" charset="2"/>
              <a:buChar char="Ø"/>
              <a:defRPr/>
            </a:pPr>
            <a:endParaRPr lang="en-IN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48" name="Picture 23">
            <a:extLst>
              <a:ext uri="{FF2B5EF4-FFF2-40B4-BE49-F238E27FC236}">
                <a16:creationId xmlns:a16="http://schemas.microsoft.com/office/drawing/2014/main" id="{65A2DF3B-5DE4-D983-BD4A-D01E18E105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0" y="1671638"/>
            <a:ext cx="609600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Picture 22">
            <a:extLst>
              <a:ext uri="{FF2B5EF4-FFF2-40B4-BE49-F238E27FC236}">
                <a16:creationId xmlns:a16="http://schemas.microsoft.com/office/drawing/2014/main" id="{FCC4F02A-8D6B-D175-04FE-A47DF53AE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63" y="1568450"/>
            <a:ext cx="1128712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Right Arrow 2">
            <a:extLst>
              <a:ext uri="{FF2B5EF4-FFF2-40B4-BE49-F238E27FC236}">
                <a16:creationId xmlns:a16="http://schemas.microsoft.com/office/drawing/2014/main" id="{4E8880D6-312C-3FF7-4C62-4AD1C2B5A366}"/>
              </a:ext>
            </a:extLst>
          </p:cNvPr>
          <p:cNvSpPr/>
          <p:nvPr/>
        </p:nvSpPr>
        <p:spPr>
          <a:xfrm>
            <a:off x="3168650" y="2097088"/>
            <a:ext cx="776288" cy="155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59" name="TextBox 5">
            <a:extLst>
              <a:ext uri="{FF2B5EF4-FFF2-40B4-BE49-F238E27FC236}">
                <a16:creationId xmlns:a16="http://schemas.microsoft.com/office/drawing/2014/main" id="{F33A594C-771F-4A6D-5E97-152D6976F9C9}"/>
              </a:ext>
            </a:extLst>
          </p:cNvPr>
          <p:cNvSpPr txBox="1"/>
          <p:nvPr/>
        </p:nvSpPr>
        <p:spPr>
          <a:xfrm>
            <a:off x="3925888" y="2570163"/>
            <a:ext cx="2133600" cy="6000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b="1" dirty="0"/>
              <a:t>Pick list will get generated from WMS based on production order data</a:t>
            </a:r>
          </a:p>
        </p:txBody>
      </p:sp>
      <p:sp>
        <p:nvSpPr>
          <p:cNvPr id="60" name="Right Arrow 2">
            <a:extLst>
              <a:ext uri="{FF2B5EF4-FFF2-40B4-BE49-F238E27FC236}">
                <a16:creationId xmlns:a16="http://schemas.microsoft.com/office/drawing/2014/main" id="{71B84F1F-84AF-95EF-606B-7D2405EBC550}"/>
              </a:ext>
            </a:extLst>
          </p:cNvPr>
          <p:cNvSpPr/>
          <p:nvPr/>
        </p:nvSpPr>
        <p:spPr>
          <a:xfrm>
            <a:off x="6273800" y="2001838"/>
            <a:ext cx="776288" cy="1555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61" name="Rounded Rectangular Callout 60">
            <a:extLst>
              <a:ext uri="{FF2B5EF4-FFF2-40B4-BE49-F238E27FC236}">
                <a16:creationId xmlns:a16="http://schemas.microsoft.com/office/drawing/2014/main" id="{861EE7D7-438E-572B-69D5-0BC55742FDFC}"/>
              </a:ext>
            </a:extLst>
          </p:cNvPr>
          <p:cNvSpPr/>
          <p:nvPr/>
        </p:nvSpPr>
        <p:spPr>
          <a:xfrm>
            <a:off x="8151813" y="1114425"/>
            <a:ext cx="876300" cy="504825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IN" sz="900" b="1" dirty="0"/>
              <a:t>"Picked wrong item“ against PO </a:t>
            </a:r>
          </a:p>
        </p:txBody>
      </p:sp>
      <p:sp>
        <p:nvSpPr>
          <p:cNvPr id="62" name="Rounded Rectangular Callout 61">
            <a:extLst>
              <a:ext uri="{FF2B5EF4-FFF2-40B4-BE49-F238E27FC236}">
                <a16:creationId xmlns:a16="http://schemas.microsoft.com/office/drawing/2014/main" id="{74F87DE4-81DD-36E7-2C51-69591869BC49}"/>
              </a:ext>
            </a:extLst>
          </p:cNvPr>
          <p:cNvSpPr/>
          <p:nvPr/>
        </p:nvSpPr>
        <p:spPr>
          <a:xfrm>
            <a:off x="6904038" y="1123950"/>
            <a:ext cx="876300" cy="504825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IN" sz="900" b="1" dirty="0"/>
              <a:t>"Picking wrong batch" </a:t>
            </a:r>
          </a:p>
        </p:txBody>
      </p:sp>
      <p:sp>
        <p:nvSpPr>
          <p:cNvPr id="64" name="Diamond 63">
            <a:extLst>
              <a:ext uri="{FF2B5EF4-FFF2-40B4-BE49-F238E27FC236}">
                <a16:creationId xmlns:a16="http://schemas.microsoft.com/office/drawing/2014/main" id="{572CCB14-3A6D-F585-BBF7-6073F04B8A67}"/>
              </a:ext>
            </a:extLst>
          </p:cNvPr>
          <p:cNvSpPr/>
          <p:nvPr/>
        </p:nvSpPr>
        <p:spPr>
          <a:xfrm>
            <a:off x="7288213" y="4025900"/>
            <a:ext cx="1241425" cy="77787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100" b="1" dirty="0"/>
              <a:t>Partial Pick ?</a:t>
            </a:r>
            <a:endParaRPr lang="en-IN" sz="1100" b="1" dirty="0"/>
          </a:p>
        </p:txBody>
      </p:sp>
      <p:sp>
        <p:nvSpPr>
          <p:cNvPr id="65" name="Right Arrow 2">
            <a:extLst>
              <a:ext uri="{FF2B5EF4-FFF2-40B4-BE49-F238E27FC236}">
                <a16:creationId xmlns:a16="http://schemas.microsoft.com/office/drawing/2014/main" id="{0244F636-FC66-EEBB-C16C-0FD64709A948}"/>
              </a:ext>
            </a:extLst>
          </p:cNvPr>
          <p:cNvSpPr/>
          <p:nvPr/>
        </p:nvSpPr>
        <p:spPr>
          <a:xfrm flipH="1">
            <a:off x="5637213" y="4318000"/>
            <a:ext cx="1476375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66" name="TextBox 5">
            <a:extLst>
              <a:ext uri="{FF2B5EF4-FFF2-40B4-BE49-F238E27FC236}">
                <a16:creationId xmlns:a16="http://schemas.microsoft.com/office/drawing/2014/main" id="{B752B68A-446F-9709-AE52-F6DA111C3C2F}"/>
              </a:ext>
            </a:extLst>
          </p:cNvPr>
          <p:cNvSpPr txBox="1"/>
          <p:nvPr/>
        </p:nvSpPr>
        <p:spPr>
          <a:xfrm>
            <a:off x="5622925" y="3910013"/>
            <a:ext cx="1965325" cy="4762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sz="1400" b="1" dirty="0"/>
              <a:t>NO</a:t>
            </a:r>
            <a:r>
              <a:rPr lang="en-IN" b="1" dirty="0"/>
              <a:t> then issue  full quantity to production</a:t>
            </a:r>
          </a:p>
        </p:txBody>
      </p:sp>
      <p:sp>
        <p:nvSpPr>
          <p:cNvPr id="67" name="TextBox 5">
            <a:extLst>
              <a:ext uri="{FF2B5EF4-FFF2-40B4-BE49-F238E27FC236}">
                <a16:creationId xmlns:a16="http://schemas.microsoft.com/office/drawing/2014/main" id="{08474232-A039-68DE-C13F-C261BF1EC2C6}"/>
              </a:ext>
            </a:extLst>
          </p:cNvPr>
          <p:cNvSpPr txBox="1"/>
          <p:nvPr/>
        </p:nvSpPr>
        <p:spPr>
          <a:xfrm>
            <a:off x="8532813" y="3843338"/>
            <a:ext cx="2044700" cy="3079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en-IN" sz="1400" b="1" dirty="0"/>
              <a:t>YES</a:t>
            </a:r>
          </a:p>
        </p:txBody>
      </p:sp>
      <p:pic>
        <p:nvPicPr>
          <p:cNvPr id="39959" name="Picture 20">
            <a:extLst>
              <a:ext uri="{FF2B5EF4-FFF2-40B4-BE49-F238E27FC236}">
                <a16:creationId xmlns:a16="http://schemas.microsoft.com/office/drawing/2014/main" id="{CB25A5D1-B821-9D8E-548F-CF5AB4B8B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0663" y="4830763"/>
            <a:ext cx="52863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E855AC9-4F4E-F950-19D1-E326F4EF12DC}"/>
              </a:ext>
            </a:extLst>
          </p:cNvPr>
          <p:cNvSpPr txBox="1"/>
          <p:nvPr/>
        </p:nvSpPr>
        <p:spPr>
          <a:xfrm>
            <a:off x="9758363" y="4408488"/>
            <a:ext cx="1582737" cy="9382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en-IN" sz="1100" b="1" dirty="0">
                <a:latin typeface="+mn-lt"/>
                <a:cs typeface="+mn-cs"/>
              </a:rPr>
              <a:t>Scan and move the partial quantity to transfer BIN / Bucket by scanning its QRCODE / BARCODE</a:t>
            </a:r>
          </a:p>
        </p:txBody>
      </p:sp>
      <p:sp>
        <p:nvSpPr>
          <p:cNvPr id="70" name="Bent-Up Arrow 69">
            <a:extLst>
              <a:ext uri="{FF2B5EF4-FFF2-40B4-BE49-F238E27FC236}">
                <a16:creationId xmlns:a16="http://schemas.microsoft.com/office/drawing/2014/main" id="{AA51D6DF-0D43-AB99-8474-9E820AED6FA4}"/>
              </a:ext>
            </a:extLst>
          </p:cNvPr>
          <p:cNvSpPr/>
          <p:nvPr/>
        </p:nvSpPr>
        <p:spPr>
          <a:xfrm flipH="1">
            <a:off x="4832350" y="5376863"/>
            <a:ext cx="4572000" cy="341312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71" name="Bent-Up Arrow 70">
            <a:extLst>
              <a:ext uri="{FF2B5EF4-FFF2-40B4-BE49-F238E27FC236}">
                <a16:creationId xmlns:a16="http://schemas.microsoft.com/office/drawing/2014/main" id="{A3291F22-C53A-5A64-9A99-0373F7DCA088}"/>
              </a:ext>
            </a:extLst>
          </p:cNvPr>
          <p:cNvSpPr/>
          <p:nvPr/>
        </p:nvSpPr>
        <p:spPr>
          <a:xfrm flipV="1">
            <a:off x="8585200" y="4313238"/>
            <a:ext cx="927100" cy="396875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72" name="Right Arrow 4">
            <a:extLst>
              <a:ext uri="{FF2B5EF4-FFF2-40B4-BE49-F238E27FC236}">
                <a16:creationId xmlns:a16="http://schemas.microsoft.com/office/drawing/2014/main" id="{91B2C5B6-A240-FAEF-B986-F60AA983BB21}"/>
              </a:ext>
            </a:extLst>
          </p:cNvPr>
          <p:cNvSpPr/>
          <p:nvPr/>
        </p:nvSpPr>
        <p:spPr>
          <a:xfrm rot="5400000" flipV="1">
            <a:off x="9139237" y="5413376"/>
            <a:ext cx="434975" cy="120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9" descr="Image result for job order form">
            <a:extLst>
              <a:ext uri="{FF2B5EF4-FFF2-40B4-BE49-F238E27FC236}">
                <a16:creationId xmlns:a16="http://schemas.microsoft.com/office/drawing/2014/main" id="{5952424B-B46D-A720-8B32-0E10414EE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38" y="1922463"/>
            <a:ext cx="1120775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11">
            <a:extLst>
              <a:ext uri="{FF2B5EF4-FFF2-40B4-BE49-F238E27FC236}">
                <a16:creationId xmlns:a16="http://schemas.microsoft.com/office/drawing/2014/main" id="{B5227BB7-2203-3A1A-3F2E-856AE94C73A2}"/>
              </a:ext>
            </a:extLst>
          </p:cNvPr>
          <p:cNvSpPr txBox="1"/>
          <p:nvPr/>
        </p:nvSpPr>
        <p:spPr>
          <a:xfrm>
            <a:off x="6062663" y="2865438"/>
            <a:ext cx="2228850" cy="4048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200" b="1"/>
              <a:t>PRODUCTION ORDER PREPARATION IN WMS AGAINST PRODUCTION PLAN FOR MATERIAL ISSUE</a:t>
            </a:r>
          </a:p>
        </p:txBody>
      </p:sp>
      <p:pic>
        <p:nvPicPr>
          <p:cNvPr id="40964" name="Picture 35" descr="Image result for bill of material">
            <a:extLst>
              <a:ext uri="{FF2B5EF4-FFF2-40B4-BE49-F238E27FC236}">
                <a16:creationId xmlns:a16="http://schemas.microsoft.com/office/drawing/2014/main" id="{1D941819-7547-E3E0-7817-6FD21F716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2093913"/>
            <a:ext cx="12096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38" descr="Server-Transparent.png">
            <a:extLst>
              <a:ext uri="{FF2B5EF4-FFF2-40B4-BE49-F238E27FC236}">
                <a16:creationId xmlns:a16="http://schemas.microsoft.com/office/drawing/2014/main" id="{E795249E-8429-06C3-14CB-815B48C061D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71765" y="1807736"/>
            <a:ext cx="990600" cy="10486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TextBox 13">
            <a:extLst>
              <a:ext uri="{FF2B5EF4-FFF2-40B4-BE49-F238E27FC236}">
                <a16:creationId xmlns:a16="http://schemas.microsoft.com/office/drawing/2014/main" id="{43FD3EEB-B2CA-65D9-8A2E-BDB1CDBEE4CB}"/>
              </a:ext>
            </a:extLst>
          </p:cNvPr>
          <p:cNvSpPr txBox="1"/>
          <p:nvPr/>
        </p:nvSpPr>
        <p:spPr>
          <a:xfrm>
            <a:off x="3729038" y="2903538"/>
            <a:ext cx="1314450" cy="46196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/>
              <a:t>STALLION WMS SERVER</a:t>
            </a:r>
            <a:endParaRPr lang="en-IN" sz="1200" b="1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8C9EB2E5-D8AC-270F-D0FB-9E774D14FCDC}"/>
              </a:ext>
            </a:extLst>
          </p:cNvPr>
          <p:cNvSpPr/>
          <p:nvPr/>
        </p:nvSpPr>
        <p:spPr>
          <a:xfrm>
            <a:off x="2505075" y="2541588"/>
            <a:ext cx="977900" cy="13017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 sz="1200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A9772500-DF13-9E69-D42A-C263E6BD5444}"/>
              </a:ext>
            </a:extLst>
          </p:cNvPr>
          <p:cNvSpPr/>
          <p:nvPr/>
        </p:nvSpPr>
        <p:spPr>
          <a:xfrm rot="10800000">
            <a:off x="5218113" y="2560638"/>
            <a:ext cx="979487" cy="14287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 sz="1200"/>
          </a:p>
        </p:txBody>
      </p:sp>
      <p:pic>
        <p:nvPicPr>
          <p:cNvPr id="40969" name="Picture 42" descr="ROOT CARD.png">
            <a:extLst>
              <a:ext uri="{FF2B5EF4-FFF2-40B4-BE49-F238E27FC236}">
                <a16:creationId xmlns:a16="http://schemas.microsoft.com/office/drawing/2014/main" id="{7F8CF001-8A41-E125-7522-69C5E80273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225" y="4175125"/>
            <a:ext cx="904875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21">
            <a:extLst>
              <a:ext uri="{FF2B5EF4-FFF2-40B4-BE49-F238E27FC236}">
                <a16:creationId xmlns:a16="http://schemas.microsoft.com/office/drawing/2014/main" id="{7EE5A852-FB07-530D-9F67-F54931EFBD39}"/>
              </a:ext>
            </a:extLst>
          </p:cNvPr>
          <p:cNvSpPr txBox="1"/>
          <p:nvPr/>
        </p:nvSpPr>
        <p:spPr>
          <a:xfrm>
            <a:off x="3365500" y="4879975"/>
            <a:ext cx="2362200" cy="8302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anchor="ctr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b="1"/>
              <a:t>MULTIPLE PRODUCTION ORDER CAN BE ISSUED AGAINST THE PRODUCTION PLAN FROM STALLION WMS</a:t>
            </a:r>
            <a:endParaRPr lang="en-IN" sz="1200" b="1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E6D674E1-3B91-E532-B138-D2C2B4131D5A}"/>
              </a:ext>
            </a:extLst>
          </p:cNvPr>
          <p:cNvSpPr/>
          <p:nvPr/>
        </p:nvSpPr>
        <p:spPr>
          <a:xfrm>
            <a:off x="5070475" y="4527550"/>
            <a:ext cx="9779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 sz="1200"/>
          </a:p>
        </p:txBody>
      </p:sp>
      <p:sp>
        <p:nvSpPr>
          <p:cNvPr id="46" name="TextBox 23">
            <a:extLst>
              <a:ext uri="{FF2B5EF4-FFF2-40B4-BE49-F238E27FC236}">
                <a16:creationId xmlns:a16="http://schemas.microsoft.com/office/drawing/2014/main" id="{1DAE0C19-FB72-D39E-B498-9FB10ABC58BD}"/>
              </a:ext>
            </a:extLst>
          </p:cNvPr>
          <p:cNvSpPr txBox="1"/>
          <p:nvPr/>
        </p:nvSpPr>
        <p:spPr>
          <a:xfrm>
            <a:off x="6032500" y="4905375"/>
            <a:ext cx="2705100" cy="8302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200" b="1"/>
              <a:t>AGAINST PRODUCTION ORDER USER WILL SCAN THE MATERIALS FROM RM STORE BASED ON PICKLIST.PARTIAL PICKING IS ALLOWED</a:t>
            </a:r>
          </a:p>
        </p:txBody>
      </p:sp>
      <p:pic>
        <p:nvPicPr>
          <p:cNvPr id="40973" name="Picture 46">
            <a:extLst>
              <a:ext uri="{FF2B5EF4-FFF2-40B4-BE49-F238E27FC236}">
                <a16:creationId xmlns:a16="http://schemas.microsoft.com/office/drawing/2014/main" id="{A6205E06-7418-B2E7-1693-5AB22ACA39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25" y="4035425"/>
            <a:ext cx="1152525" cy="85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Right Arrow 47">
            <a:extLst>
              <a:ext uri="{FF2B5EF4-FFF2-40B4-BE49-F238E27FC236}">
                <a16:creationId xmlns:a16="http://schemas.microsoft.com/office/drawing/2014/main" id="{FD8DFCA7-3C9E-2FEB-9C4C-499CDD0005D6}"/>
              </a:ext>
            </a:extLst>
          </p:cNvPr>
          <p:cNvSpPr/>
          <p:nvPr/>
        </p:nvSpPr>
        <p:spPr>
          <a:xfrm rot="5400000">
            <a:off x="3989387" y="3846513"/>
            <a:ext cx="473075" cy="1460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 sz="1200"/>
          </a:p>
        </p:txBody>
      </p:sp>
      <p:sp>
        <p:nvSpPr>
          <p:cNvPr id="49" name="Right Arrow 48">
            <a:extLst>
              <a:ext uri="{FF2B5EF4-FFF2-40B4-BE49-F238E27FC236}">
                <a16:creationId xmlns:a16="http://schemas.microsoft.com/office/drawing/2014/main" id="{CCDF639E-5730-61FF-75F5-2A4F09D7D464}"/>
              </a:ext>
            </a:extLst>
          </p:cNvPr>
          <p:cNvSpPr/>
          <p:nvPr/>
        </p:nvSpPr>
        <p:spPr>
          <a:xfrm>
            <a:off x="7569200" y="4654550"/>
            <a:ext cx="9779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 sz="1200"/>
          </a:p>
        </p:txBody>
      </p:sp>
      <p:pic>
        <p:nvPicPr>
          <p:cNvPr id="40976" name="Picture 49" descr="Related image">
            <a:extLst>
              <a:ext uri="{FF2B5EF4-FFF2-40B4-BE49-F238E27FC236}">
                <a16:creationId xmlns:a16="http://schemas.microsoft.com/office/drawing/2014/main" id="{DE4C746A-2B0C-3909-0C95-3B4078A80E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738" y="3879850"/>
            <a:ext cx="1573212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27">
            <a:extLst>
              <a:ext uri="{FF2B5EF4-FFF2-40B4-BE49-F238E27FC236}">
                <a16:creationId xmlns:a16="http://schemas.microsoft.com/office/drawing/2014/main" id="{C2548A06-8637-252E-6286-EFDF8BE73C15}"/>
              </a:ext>
            </a:extLst>
          </p:cNvPr>
          <p:cNvSpPr txBox="1"/>
          <p:nvPr/>
        </p:nvSpPr>
        <p:spPr>
          <a:xfrm>
            <a:off x="7623175" y="4251325"/>
            <a:ext cx="1304925" cy="4619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200" b="1" dirty="0">
                <a:solidFill>
                  <a:sysClr val="windowText" lastClr="000000"/>
                </a:solidFill>
              </a:rPr>
              <a:t>PRODUCTION AREA</a:t>
            </a:r>
          </a:p>
        </p:txBody>
      </p:sp>
      <p:sp>
        <p:nvSpPr>
          <p:cNvPr id="52" name="TextBox 26">
            <a:extLst>
              <a:ext uri="{FF2B5EF4-FFF2-40B4-BE49-F238E27FC236}">
                <a16:creationId xmlns:a16="http://schemas.microsoft.com/office/drawing/2014/main" id="{14F8C80A-DA7F-2230-1728-6E1FF9806ABD}"/>
              </a:ext>
            </a:extLst>
          </p:cNvPr>
          <p:cNvSpPr txBox="1"/>
          <p:nvPr/>
        </p:nvSpPr>
        <p:spPr>
          <a:xfrm>
            <a:off x="8718550" y="4918075"/>
            <a:ext cx="2162175" cy="8318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200" b="1"/>
              <a:t>PICKED MATERIALS AGAINST THE PRODUCTIOn ORDER WILL BE CHANGED FROM ACTUAL STOCK TO WIP STOCK</a:t>
            </a:r>
            <a:endParaRPr lang="en-US" sz="1200"/>
          </a:p>
        </p:txBody>
      </p:sp>
      <p:sp>
        <p:nvSpPr>
          <p:cNvPr id="53" name="Title 4">
            <a:extLst>
              <a:ext uri="{FF2B5EF4-FFF2-40B4-BE49-F238E27FC236}">
                <a16:creationId xmlns:a16="http://schemas.microsoft.com/office/drawing/2014/main" id="{FE361BFE-C769-1C65-FD04-0DCD9C308A58}"/>
              </a:ext>
            </a:extLst>
          </p:cNvPr>
          <p:cNvSpPr txBox="1">
            <a:spLocks/>
          </p:cNvSpPr>
          <p:nvPr/>
        </p:nvSpPr>
        <p:spPr>
          <a:xfrm>
            <a:off x="842963" y="400050"/>
            <a:ext cx="9583737" cy="6096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US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  <a:cs typeface="+mj-cs"/>
              </a:rPr>
              <a:t>Production Order &amp; Material Issue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9" descr="Related image">
            <a:extLst>
              <a:ext uri="{FF2B5EF4-FFF2-40B4-BE49-F238E27FC236}">
                <a16:creationId xmlns:a16="http://schemas.microsoft.com/office/drawing/2014/main" id="{D1D08A4C-9AD5-FE60-A150-F6C822915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1660525"/>
            <a:ext cx="1573213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ight Arrow 20">
            <a:extLst>
              <a:ext uri="{FF2B5EF4-FFF2-40B4-BE49-F238E27FC236}">
                <a16:creationId xmlns:a16="http://schemas.microsoft.com/office/drawing/2014/main" id="{728BD44F-8B70-7E25-C890-B4CBDED81727}"/>
              </a:ext>
            </a:extLst>
          </p:cNvPr>
          <p:cNvSpPr/>
          <p:nvPr/>
        </p:nvSpPr>
        <p:spPr>
          <a:xfrm>
            <a:off x="2749550" y="2155825"/>
            <a:ext cx="762000" cy="193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92EB1418-76F4-6AB4-3958-E7F4D3D2756E}"/>
              </a:ext>
            </a:extLst>
          </p:cNvPr>
          <p:cNvSpPr txBox="1"/>
          <p:nvPr/>
        </p:nvSpPr>
        <p:spPr>
          <a:xfrm>
            <a:off x="901700" y="2717800"/>
            <a:ext cx="1917700" cy="6000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AGAINST PRODUCTION ORDER USER WILL CONFIRM FG OUTPUT IN WMS</a:t>
            </a:r>
          </a:p>
        </p:txBody>
      </p:sp>
      <p:sp>
        <p:nvSpPr>
          <p:cNvPr id="23" name="Title 4">
            <a:extLst>
              <a:ext uri="{FF2B5EF4-FFF2-40B4-BE49-F238E27FC236}">
                <a16:creationId xmlns:a16="http://schemas.microsoft.com/office/drawing/2014/main" id="{4F08B25A-3E86-C89F-9D68-7227510D75D1}"/>
              </a:ext>
            </a:extLst>
          </p:cNvPr>
          <p:cNvSpPr txBox="1">
            <a:spLocks/>
          </p:cNvSpPr>
          <p:nvPr/>
        </p:nvSpPr>
        <p:spPr>
          <a:xfrm>
            <a:off x="314325" y="400050"/>
            <a:ext cx="10112375" cy="6096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US" sz="3500" dirty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  <a:cs typeface="+mj-cs"/>
              </a:rPr>
              <a:t>Production Confirmation &amp; FG Receipt</a:t>
            </a:r>
          </a:p>
        </p:txBody>
      </p:sp>
      <p:pic>
        <p:nvPicPr>
          <p:cNvPr id="41990" name="Picture 23" descr="165681652.jpg">
            <a:extLst>
              <a:ext uri="{FF2B5EF4-FFF2-40B4-BE49-F238E27FC236}">
                <a16:creationId xmlns:a16="http://schemas.microsoft.com/office/drawing/2014/main" id="{53D6646D-C930-223D-5802-4090A9B59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8263" y="1493838"/>
            <a:ext cx="15954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5">
            <a:extLst>
              <a:ext uri="{FF2B5EF4-FFF2-40B4-BE49-F238E27FC236}">
                <a16:creationId xmlns:a16="http://schemas.microsoft.com/office/drawing/2014/main" id="{01F12B27-B9A7-1E43-3E63-48972615158D}"/>
              </a:ext>
            </a:extLst>
          </p:cNvPr>
          <p:cNvSpPr txBox="1"/>
          <p:nvPr/>
        </p:nvSpPr>
        <p:spPr>
          <a:xfrm>
            <a:off x="3532188" y="2795588"/>
            <a:ext cx="2717800" cy="6000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PACKING OF EACH PART NUMBER AGAINST STANDARD PACK SIZE AND BARCODE WILL BE GENERATED FOR FINISHED PRODUCTS</a:t>
            </a:r>
          </a:p>
        </p:txBody>
      </p:sp>
      <p:pic>
        <p:nvPicPr>
          <p:cNvPr id="41992" name="Picture 23" descr="Image result for barcode printer">
            <a:extLst>
              <a:ext uri="{FF2B5EF4-FFF2-40B4-BE49-F238E27FC236}">
                <a16:creationId xmlns:a16="http://schemas.microsoft.com/office/drawing/2014/main" id="{F7B792F1-52F6-C0D6-2109-C5F1E825F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288" y="1831975"/>
            <a:ext cx="83026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3" name="Picture 26" descr="picture_b.png">
            <a:extLst>
              <a:ext uri="{FF2B5EF4-FFF2-40B4-BE49-F238E27FC236}">
                <a16:creationId xmlns:a16="http://schemas.microsoft.com/office/drawing/2014/main" id="{89FCF66E-E48C-C288-7468-A45F5F191C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0" y="1663700"/>
            <a:ext cx="2038350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ight Arrow 28">
            <a:extLst>
              <a:ext uri="{FF2B5EF4-FFF2-40B4-BE49-F238E27FC236}">
                <a16:creationId xmlns:a16="http://schemas.microsoft.com/office/drawing/2014/main" id="{01D35A98-3CB0-AB97-D743-0B11B7C37C71}"/>
              </a:ext>
            </a:extLst>
          </p:cNvPr>
          <p:cNvSpPr/>
          <p:nvPr/>
        </p:nvSpPr>
        <p:spPr>
          <a:xfrm>
            <a:off x="6669088" y="2239963"/>
            <a:ext cx="762000" cy="193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32" name="TextBox 15">
            <a:extLst>
              <a:ext uri="{FF2B5EF4-FFF2-40B4-BE49-F238E27FC236}">
                <a16:creationId xmlns:a16="http://schemas.microsoft.com/office/drawing/2014/main" id="{A1596E56-F6E5-36ED-956D-F76B5B43002A}"/>
              </a:ext>
            </a:extLst>
          </p:cNvPr>
          <p:cNvSpPr txBox="1"/>
          <p:nvPr/>
        </p:nvSpPr>
        <p:spPr>
          <a:xfrm>
            <a:off x="7596188" y="2820988"/>
            <a:ext cx="2717800" cy="4302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 dirty="0"/>
              <a:t>FINISHED PRODUCTS WILL GET MOVED TO FG WAREHOUSE AND PERFORM PUTAWAY</a:t>
            </a:r>
          </a:p>
        </p:txBody>
      </p:sp>
      <p:sp>
        <p:nvSpPr>
          <p:cNvPr id="33" name="Right Arrow 4">
            <a:extLst>
              <a:ext uri="{FF2B5EF4-FFF2-40B4-BE49-F238E27FC236}">
                <a16:creationId xmlns:a16="http://schemas.microsoft.com/office/drawing/2014/main" id="{02AFF1F3-FA54-FACB-5541-F7E99D2AD951}"/>
              </a:ext>
            </a:extLst>
          </p:cNvPr>
          <p:cNvSpPr/>
          <p:nvPr/>
        </p:nvSpPr>
        <p:spPr>
          <a:xfrm rot="5400000">
            <a:off x="8527256" y="3615532"/>
            <a:ext cx="492125" cy="198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pic>
        <p:nvPicPr>
          <p:cNvPr id="41997" name="Picture 33" descr="Image result for QUALITY CHECKING">
            <a:extLst>
              <a:ext uri="{FF2B5EF4-FFF2-40B4-BE49-F238E27FC236}">
                <a16:creationId xmlns:a16="http://schemas.microsoft.com/office/drawing/2014/main" id="{8FBE0F79-6455-3A79-5FA3-49C4E0219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075" y="4168775"/>
            <a:ext cx="1560513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Box 10">
            <a:extLst>
              <a:ext uri="{FF2B5EF4-FFF2-40B4-BE49-F238E27FC236}">
                <a16:creationId xmlns:a16="http://schemas.microsoft.com/office/drawing/2014/main" id="{FFBA9C4D-75F7-FCD1-F074-86392A8934B4}"/>
              </a:ext>
            </a:extLst>
          </p:cNvPr>
          <p:cNvSpPr txBox="1"/>
          <p:nvPr/>
        </p:nvSpPr>
        <p:spPr>
          <a:xfrm>
            <a:off x="8128000" y="5178425"/>
            <a:ext cx="2146300" cy="70802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000" b="1" dirty="0"/>
              <a:t>QUALITY CHECKING WILL AND APPROVAL ON FG BATCH IN WMS , ACCEPTED WILL BE READY FOR DESPATCH</a:t>
            </a:r>
          </a:p>
        </p:txBody>
      </p:sp>
      <p:sp>
        <p:nvSpPr>
          <p:cNvPr id="37" name="Right Arrow 36">
            <a:extLst>
              <a:ext uri="{FF2B5EF4-FFF2-40B4-BE49-F238E27FC236}">
                <a16:creationId xmlns:a16="http://schemas.microsoft.com/office/drawing/2014/main" id="{54742A81-0E59-8098-1D4A-43C5D1B1BE4A}"/>
              </a:ext>
            </a:extLst>
          </p:cNvPr>
          <p:cNvSpPr/>
          <p:nvPr/>
        </p:nvSpPr>
        <p:spPr>
          <a:xfrm rot="10800000">
            <a:off x="6808788" y="4552950"/>
            <a:ext cx="962025" cy="1905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54" name="Flowchart: Multidocument 53">
            <a:extLst>
              <a:ext uri="{FF2B5EF4-FFF2-40B4-BE49-F238E27FC236}">
                <a16:creationId xmlns:a16="http://schemas.microsoft.com/office/drawing/2014/main" id="{B5B97B3D-8652-DCA4-8F74-5811D130B8A5}"/>
              </a:ext>
            </a:extLst>
          </p:cNvPr>
          <p:cNvSpPr/>
          <p:nvPr/>
        </p:nvSpPr>
        <p:spPr>
          <a:xfrm>
            <a:off x="3208338" y="4024313"/>
            <a:ext cx="2620962" cy="1597025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PRODUCTION HISTORY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QC HISTORY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FG INVENTORY CREATION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RM TO FG TRACEBILITY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AGE WISE FG INVENTORY WITH STORAGE LOCATIONS AND BINS</a:t>
            </a:r>
          </a:p>
          <a:p>
            <a:pPr>
              <a:buFont typeface="Wingdings" pitchFamily="2" charset="2"/>
              <a:buChar char="Ø"/>
              <a:defRPr/>
            </a:pPr>
            <a:endParaRPr lang="en-IN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4">
            <a:extLst>
              <a:ext uri="{FF2B5EF4-FFF2-40B4-BE49-F238E27FC236}">
                <a16:creationId xmlns:a16="http://schemas.microsoft.com/office/drawing/2014/main" id="{667E0490-5FE5-3F15-3783-97A9DB0D8381}"/>
              </a:ext>
            </a:extLst>
          </p:cNvPr>
          <p:cNvSpPr txBox="1">
            <a:spLocks/>
          </p:cNvSpPr>
          <p:nvPr/>
        </p:nvSpPr>
        <p:spPr>
          <a:xfrm>
            <a:off x="314325" y="400050"/>
            <a:ext cx="10112375" cy="609600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US" sz="3500" dirty="0">
                <a:solidFill>
                  <a:schemeClr val="tx1">
                    <a:lumMod val="65000"/>
                    <a:lumOff val="35000"/>
                  </a:schemeClr>
                </a:solidFill>
                <a:latin typeface="Neris Thin" panose="00000300000000000000" pitchFamily="50" charset="0"/>
                <a:ea typeface="Gulim" pitchFamily="34" charset="-127"/>
                <a:cs typeface="+mj-cs"/>
              </a:rPr>
              <a:t>Despatch / Transfer</a:t>
            </a:r>
          </a:p>
        </p:txBody>
      </p:sp>
      <p:pic>
        <p:nvPicPr>
          <p:cNvPr id="17" name="Picture 16" descr="Server-Transparent.png">
            <a:extLst>
              <a:ext uri="{FF2B5EF4-FFF2-40B4-BE49-F238E27FC236}">
                <a16:creationId xmlns:a16="http://schemas.microsoft.com/office/drawing/2014/main" id="{7053C171-D552-C2FE-8186-D2B18FAAF71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41107" y="1828536"/>
            <a:ext cx="990157" cy="10353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EFD891D6-8866-B416-7636-4EDA460BE6EE}"/>
              </a:ext>
            </a:extLst>
          </p:cNvPr>
          <p:cNvSpPr txBox="1"/>
          <p:nvPr/>
        </p:nvSpPr>
        <p:spPr>
          <a:xfrm>
            <a:off x="2114550" y="2881313"/>
            <a:ext cx="1392238" cy="37465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900" b="1"/>
              <a:t>STALLION WMS SERVER</a:t>
            </a:r>
            <a:endParaRPr lang="en-IN" sz="900" b="1"/>
          </a:p>
        </p:txBody>
      </p:sp>
      <p:pic>
        <p:nvPicPr>
          <p:cNvPr id="43013" name="Picture 18" descr="Image result for computer typing">
            <a:extLst>
              <a:ext uri="{FF2B5EF4-FFF2-40B4-BE49-F238E27FC236}">
                <a16:creationId xmlns:a16="http://schemas.microsoft.com/office/drawing/2014/main" id="{2AB0B51C-6EBE-D503-EFC5-9263A302D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1819275"/>
            <a:ext cx="930275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9">
            <a:extLst>
              <a:ext uri="{FF2B5EF4-FFF2-40B4-BE49-F238E27FC236}">
                <a16:creationId xmlns:a16="http://schemas.microsoft.com/office/drawing/2014/main" id="{1D3F6879-DE47-951E-25AF-1987488A32E8}"/>
              </a:ext>
            </a:extLst>
          </p:cNvPr>
          <p:cNvSpPr txBox="1"/>
          <p:nvPr/>
        </p:nvSpPr>
        <p:spPr>
          <a:xfrm>
            <a:off x="4043363" y="2689225"/>
            <a:ext cx="2298700" cy="43656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b="1"/>
              <a:t>DESPATCH PICKLIST WILL BE GENERATED FROM WMS AGAINST DESPATCH PLAN</a:t>
            </a:r>
          </a:p>
        </p:txBody>
      </p:sp>
      <p:pic>
        <p:nvPicPr>
          <p:cNvPr id="43015" name="Picture 29" descr="http://t0.gstatic.com/images?q=tbn:ANd9GcQOZnS-iEXJrXZmsp95vhjT95aPF1roWid0ChUv6WzXoUYPL3bFdDyqSVU-rQ">
            <a:extLst>
              <a:ext uri="{FF2B5EF4-FFF2-40B4-BE49-F238E27FC236}">
                <a16:creationId xmlns:a16="http://schemas.microsoft.com/office/drawing/2014/main" id="{F8811441-AA0F-34E9-605C-5F4A3D3065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4450" y="1766888"/>
            <a:ext cx="13589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ight Arrow 30">
            <a:extLst>
              <a:ext uri="{FF2B5EF4-FFF2-40B4-BE49-F238E27FC236}">
                <a16:creationId xmlns:a16="http://schemas.microsoft.com/office/drawing/2014/main" id="{AA4A5E3B-12BB-84F2-6580-2604494EF584}"/>
              </a:ext>
            </a:extLst>
          </p:cNvPr>
          <p:cNvSpPr/>
          <p:nvPr/>
        </p:nvSpPr>
        <p:spPr>
          <a:xfrm>
            <a:off x="6588125" y="2197100"/>
            <a:ext cx="633413" cy="2079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pic>
        <p:nvPicPr>
          <p:cNvPr id="43017" name="Picture 35" descr="picture_b.png">
            <a:extLst>
              <a:ext uri="{FF2B5EF4-FFF2-40B4-BE49-F238E27FC236}">
                <a16:creationId xmlns:a16="http://schemas.microsoft.com/office/drawing/2014/main" id="{03519340-ECB2-248E-564B-8BA600172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3986213"/>
            <a:ext cx="1433512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14">
            <a:extLst>
              <a:ext uri="{FF2B5EF4-FFF2-40B4-BE49-F238E27FC236}">
                <a16:creationId xmlns:a16="http://schemas.microsoft.com/office/drawing/2014/main" id="{27383227-23DA-CB87-BE01-701C8C3C88F9}"/>
              </a:ext>
            </a:extLst>
          </p:cNvPr>
          <p:cNvSpPr txBox="1"/>
          <p:nvPr/>
        </p:nvSpPr>
        <p:spPr>
          <a:xfrm>
            <a:off x="7423150" y="4770438"/>
            <a:ext cx="2133600" cy="56197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000" b="1" dirty="0"/>
              <a:t>DESPATCH SCANNING TO CONFIRM THE MATERIAL MOVEMENTS FROM WAREHOUSE</a:t>
            </a:r>
          </a:p>
        </p:txBody>
      </p:sp>
      <p:sp>
        <p:nvSpPr>
          <p:cNvPr id="39" name="TextBox 17">
            <a:extLst>
              <a:ext uri="{FF2B5EF4-FFF2-40B4-BE49-F238E27FC236}">
                <a16:creationId xmlns:a16="http://schemas.microsoft.com/office/drawing/2014/main" id="{F01C9068-4132-00C0-4416-A214256BF61F}"/>
              </a:ext>
            </a:extLst>
          </p:cNvPr>
          <p:cNvSpPr txBox="1"/>
          <p:nvPr/>
        </p:nvSpPr>
        <p:spPr>
          <a:xfrm>
            <a:off x="7270750" y="2713038"/>
            <a:ext cx="1839913" cy="4048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IN" sz="1000" b="1"/>
              <a:t>USER WILL FOLLOW PICKLIST AND PICK THE MATERIAL FROM BIN LOCATION</a:t>
            </a:r>
          </a:p>
        </p:txBody>
      </p:sp>
      <p:pic>
        <p:nvPicPr>
          <p:cNvPr id="43020" name="Picture 39" descr="Image result for PACKING">
            <a:extLst>
              <a:ext uri="{FF2B5EF4-FFF2-40B4-BE49-F238E27FC236}">
                <a16:creationId xmlns:a16="http://schemas.microsoft.com/office/drawing/2014/main" id="{3C5BDE4A-F9C6-CDBA-5600-B1EF5B903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4888" y="1679575"/>
            <a:ext cx="1431925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Right Arrow 40">
            <a:extLst>
              <a:ext uri="{FF2B5EF4-FFF2-40B4-BE49-F238E27FC236}">
                <a16:creationId xmlns:a16="http://schemas.microsoft.com/office/drawing/2014/main" id="{FF1A5B7F-9F6C-DED3-D2D5-B079287DD783}"/>
              </a:ext>
            </a:extLst>
          </p:cNvPr>
          <p:cNvSpPr/>
          <p:nvPr/>
        </p:nvSpPr>
        <p:spPr>
          <a:xfrm rot="5400000" flipV="1">
            <a:off x="8070850" y="3498850"/>
            <a:ext cx="698500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42" name="Right Arrow 41">
            <a:extLst>
              <a:ext uri="{FF2B5EF4-FFF2-40B4-BE49-F238E27FC236}">
                <a16:creationId xmlns:a16="http://schemas.microsoft.com/office/drawing/2014/main" id="{4815BE38-ECBD-F8C6-381D-D8116DD7CA3F}"/>
              </a:ext>
            </a:extLst>
          </p:cNvPr>
          <p:cNvSpPr/>
          <p:nvPr/>
        </p:nvSpPr>
        <p:spPr>
          <a:xfrm>
            <a:off x="3406775" y="2222500"/>
            <a:ext cx="544513" cy="198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43" name="Rounded Rectangular Callout 42">
            <a:extLst>
              <a:ext uri="{FF2B5EF4-FFF2-40B4-BE49-F238E27FC236}">
                <a16:creationId xmlns:a16="http://schemas.microsoft.com/office/drawing/2014/main" id="{EDDA0F4F-1269-805A-6979-E9376AB7421F}"/>
              </a:ext>
            </a:extLst>
          </p:cNvPr>
          <p:cNvSpPr/>
          <p:nvPr/>
        </p:nvSpPr>
        <p:spPr>
          <a:xfrm>
            <a:off x="8520113" y="1227138"/>
            <a:ext cx="876300" cy="504825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IN" sz="900" b="1" dirty="0"/>
              <a:t>"Picked wrong item“ against PO </a:t>
            </a:r>
          </a:p>
        </p:txBody>
      </p:sp>
      <p:sp>
        <p:nvSpPr>
          <p:cNvPr id="44" name="Rounded Rectangular Callout 43">
            <a:extLst>
              <a:ext uri="{FF2B5EF4-FFF2-40B4-BE49-F238E27FC236}">
                <a16:creationId xmlns:a16="http://schemas.microsoft.com/office/drawing/2014/main" id="{6B970FA8-9063-822F-051E-7C0A3B2F1DFE}"/>
              </a:ext>
            </a:extLst>
          </p:cNvPr>
          <p:cNvSpPr/>
          <p:nvPr/>
        </p:nvSpPr>
        <p:spPr>
          <a:xfrm>
            <a:off x="7539038" y="1223963"/>
            <a:ext cx="876300" cy="504825"/>
          </a:xfrm>
          <a:prstGeom prst="wedgeRoundRectCallou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IN" sz="900" b="1"/>
              <a:t>"Picking wrong batch" </a:t>
            </a:r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3566FA8C-2EA9-89A6-172C-AEC861DA8D10}"/>
              </a:ext>
            </a:extLst>
          </p:cNvPr>
          <p:cNvSpPr/>
          <p:nvPr/>
        </p:nvSpPr>
        <p:spPr>
          <a:xfrm rot="10800000" flipV="1">
            <a:off x="6646863" y="4502150"/>
            <a:ext cx="700087" cy="203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IN"/>
          </a:p>
        </p:txBody>
      </p:sp>
      <p:sp>
        <p:nvSpPr>
          <p:cNvPr id="46" name="Flowchart: Multidocument 45">
            <a:extLst>
              <a:ext uri="{FF2B5EF4-FFF2-40B4-BE49-F238E27FC236}">
                <a16:creationId xmlns:a16="http://schemas.microsoft.com/office/drawing/2014/main" id="{C1AF233C-3947-24DD-D5B5-16E764133E24}"/>
              </a:ext>
            </a:extLst>
          </p:cNvPr>
          <p:cNvSpPr/>
          <p:nvPr/>
        </p:nvSpPr>
        <p:spPr>
          <a:xfrm>
            <a:off x="3208338" y="4024313"/>
            <a:ext cx="2620962" cy="1597025"/>
          </a:xfrm>
          <a:prstGeom prst="flowChartMultidocumen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DESPATCH HISTORY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FIFO VALIDATIONS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FG INVENTORY UPDATION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9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RM TO FG TRACEBILITY</a:t>
            </a:r>
          </a:p>
          <a:p>
            <a:pPr>
              <a:defRPr/>
            </a:pPr>
            <a:endParaRPr lang="en-IN" sz="9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E4C1C-DD91-1920-CC6D-8E11A6F83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">
            <a:extLst>
              <a:ext uri="{FF2B5EF4-FFF2-40B4-BE49-F238E27FC236}">
                <a16:creationId xmlns:a16="http://schemas.microsoft.com/office/drawing/2014/main" id="{FA8EC555-5BC3-9317-930F-2D2639DEC7C5}"/>
              </a:ext>
            </a:extLst>
          </p:cNvPr>
          <p:cNvSpPr txBox="1">
            <a:spLocks/>
          </p:cNvSpPr>
          <p:nvPr/>
        </p:nvSpPr>
        <p:spPr>
          <a:xfrm>
            <a:off x="822643" y="499034"/>
            <a:ext cx="9124950" cy="665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eris Thin" panose="00000300000000000000" pitchFamily="50" charset="0"/>
                <a:ea typeface="Gulim" pitchFamily="34" charset="-127"/>
                <a:cs typeface="Arial" panose="020B0604020202020204" pitchFamily="34" charset="0"/>
              </a:rPr>
              <a:t>AI Chat Assistant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12C828-9177-6F41-E5DE-A15E83317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923" y="1502480"/>
            <a:ext cx="5341237" cy="45424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D55ADE-FC92-11A8-72D5-3C68BB98A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0279" y="499034"/>
            <a:ext cx="870996" cy="833734"/>
          </a:xfrm>
          <a:prstGeom prst="rect">
            <a:avLst/>
          </a:prstGeom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609B2D1A-6368-A6DF-FED9-1BAF2379B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4378" y="1534768"/>
            <a:ext cx="5711825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Powered by Google Gemini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Check stock levels for any product</a:t>
            </a:r>
          </a:p>
          <a:p>
            <a:pPr eaLnBrk="1" hangingPunct="1"/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Identify low stock items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Get near-expiry items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Check expiry date of items</a:t>
            </a:r>
          </a:p>
        </p:txBody>
      </p:sp>
    </p:spTree>
    <p:extLst>
      <p:ext uri="{BB962C8B-B14F-4D97-AF65-F5344CB8AC3E}">
        <p14:creationId xmlns:p14="http://schemas.microsoft.com/office/powerpoint/2010/main" val="4046310343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A4432-DD69-EA01-CA5C-783704A13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">
            <a:extLst>
              <a:ext uri="{FF2B5EF4-FFF2-40B4-BE49-F238E27FC236}">
                <a16:creationId xmlns:a16="http://schemas.microsoft.com/office/drawing/2014/main" id="{FE27B683-79DD-0A44-6EE1-2613646B4F02}"/>
              </a:ext>
            </a:extLst>
          </p:cNvPr>
          <p:cNvSpPr txBox="1">
            <a:spLocks/>
          </p:cNvSpPr>
          <p:nvPr/>
        </p:nvSpPr>
        <p:spPr>
          <a:xfrm>
            <a:off x="822643" y="499034"/>
            <a:ext cx="9124950" cy="665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eris Thin" panose="00000300000000000000" pitchFamily="50" charset="0"/>
                <a:ea typeface="Gulim" pitchFamily="34" charset="-127"/>
                <a:cs typeface="Arial" panose="020B0604020202020204" pitchFamily="34" charset="0"/>
              </a:rPr>
              <a:t>AI Demand Forecasting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2313EA-5507-8BD6-8322-E5A7A7023E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279" y="499034"/>
            <a:ext cx="870996" cy="833734"/>
          </a:xfrm>
          <a:prstGeom prst="rect">
            <a:avLst/>
          </a:prstGeom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118BA167-BEBA-92A4-E675-9A4DF7F3E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763" y="1318178"/>
            <a:ext cx="5111658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Powered by Google Gemini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Use historical data to calculate sales forecast for the month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Use historical data to calculate dynamic reorder points. Instead of a static "reorder at 10 units," the AI adjusts based on seasonality (e.g., "reorder at 50 units in December, but 5 in July")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EAE674-5683-EB85-4014-C6C74C4B11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0739" y="1519570"/>
            <a:ext cx="6399079" cy="441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157387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FA9944-0315-2B91-D416-3F2D10EBB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4">
            <a:extLst>
              <a:ext uri="{FF2B5EF4-FFF2-40B4-BE49-F238E27FC236}">
                <a16:creationId xmlns:a16="http://schemas.microsoft.com/office/drawing/2014/main" id="{A6DB47E9-70D5-D2B0-35EA-712E9D8B2703}"/>
              </a:ext>
            </a:extLst>
          </p:cNvPr>
          <p:cNvSpPr txBox="1">
            <a:spLocks/>
          </p:cNvSpPr>
          <p:nvPr/>
        </p:nvSpPr>
        <p:spPr>
          <a:xfrm>
            <a:off x="822642" y="499034"/>
            <a:ext cx="9611677" cy="6651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Neris Thin" panose="00000300000000000000" pitchFamily="50" charset="0"/>
                <a:ea typeface="Gulim" pitchFamily="34" charset="-127"/>
                <a:cs typeface="Arial" panose="020B0604020202020204" pitchFamily="34" charset="0"/>
              </a:rPr>
              <a:t>AI GRN Entry Automation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20E123-863D-C8D2-E6E3-1F50B7590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279" y="499034"/>
            <a:ext cx="870996" cy="833734"/>
          </a:xfrm>
          <a:prstGeom prst="rect">
            <a:avLst/>
          </a:prstGeom>
        </p:spPr>
      </p:pic>
      <p:sp>
        <p:nvSpPr>
          <p:cNvPr id="18" name="Rectangle 13">
            <a:extLst>
              <a:ext uri="{FF2B5EF4-FFF2-40B4-BE49-F238E27FC236}">
                <a16:creationId xmlns:a16="http://schemas.microsoft.com/office/drawing/2014/main" id="{6C40CE00-02BD-B60F-0FAB-BC17098E9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" y="1318178"/>
            <a:ext cx="6004559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 Powered by Google Gemini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Import GRN data from Image or PDF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Extract Invoice no, date, Vendor, Item, Rate, Qty, </a:t>
            </a:r>
            <a:r>
              <a:rPr lang="en-US" altLang="en-US" sz="2400" b="1" dirty="0" err="1">
                <a:latin typeface="Calibri" panose="020F0502020204030204" pitchFamily="34" charset="0"/>
              </a:rPr>
              <a:t>Mfg</a:t>
            </a:r>
            <a:r>
              <a:rPr lang="en-US" altLang="en-US" sz="2400" b="1" dirty="0">
                <a:latin typeface="Calibri" panose="020F0502020204030204" pitchFamily="34" charset="0"/>
              </a:rPr>
              <a:t> date, Exp date etc.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Eliminates data entry challenges/mistakes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 b="1" dirty="0">
                <a:latin typeface="Calibri" panose="020F0502020204030204" pitchFamily="34" charset="0"/>
              </a:rPr>
              <a:t>Faster GRN Entry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400" b="1" dirty="0">
              <a:latin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A36E70-7645-2E67-4EB7-209BE333C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7581" y="2050350"/>
            <a:ext cx="4864350" cy="253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496512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E2F41B1-57E3-1A18-EE4E-61A7DC6483A4}"/>
              </a:ext>
            </a:extLst>
          </p:cNvPr>
          <p:cNvSpPr/>
          <p:nvPr/>
        </p:nvSpPr>
        <p:spPr>
          <a:xfrm flipH="1">
            <a:off x="0" y="496888"/>
            <a:ext cx="9728200" cy="16764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0"/>
                </a:schemeClr>
              </a:gs>
              <a:gs pos="91000">
                <a:schemeClr val="tx1">
                  <a:lumMod val="95000"/>
                  <a:lumOff val="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118B532-7F2E-1B55-68E7-0B03BA503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719138"/>
            <a:ext cx="38163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>
                <a:solidFill>
                  <a:schemeClr val="bg1"/>
                </a:solidFill>
                <a:latin typeface="Neris Black"/>
              </a:rPr>
              <a:t>System </a:t>
            </a:r>
            <a:endParaRPr lang="id-ID" altLang="en-US" sz="4000">
              <a:solidFill>
                <a:schemeClr val="bg1"/>
              </a:solidFill>
              <a:latin typeface="Neris Black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6A5AD14-E69C-48B9-8F69-53AD0D8ED7E0}"/>
              </a:ext>
            </a:extLst>
          </p:cNvPr>
          <p:cNvSpPr txBox="1"/>
          <p:nvPr/>
        </p:nvSpPr>
        <p:spPr>
          <a:xfrm>
            <a:off x="344488" y="1447800"/>
            <a:ext cx="7015162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4800" dirty="0">
                <a:solidFill>
                  <a:schemeClr val="accent3"/>
                </a:solidFill>
                <a:latin typeface="Neris Black" panose="00000A00000000000000" pitchFamily="50" charset="0"/>
                <a:cs typeface="+mn-cs"/>
              </a:rPr>
              <a:t>Architecture</a:t>
            </a:r>
            <a:endParaRPr lang="id-ID" sz="4800" dirty="0">
              <a:solidFill>
                <a:schemeClr val="accent3"/>
              </a:solidFill>
              <a:latin typeface="Neris Black" panose="00000A00000000000000" pitchFamily="50" charset="0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218236-927E-FEB3-3DD2-D96750B11F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4243388"/>
            <a:ext cx="8001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>
                <a:latin typeface="Calibri" panose="020F0502020204030204" pitchFamily="34" charset="0"/>
              </a:rPr>
              <a:t> </a:t>
            </a:r>
          </a:p>
          <a:p>
            <a:pPr eaLnBrk="1" hangingPunct="1"/>
            <a:endParaRPr lang="en-IN" altLang="en-US" sz="1400">
              <a:latin typeface="Verdana" panose="020B0604030504040204" pitchFamily="34" charset="0"/>
            </a:endParaRPr>
          </a:p>
        </p:txBody>
      </p:sp>
      <p:sp>
        <p:nvSpPr>
          <p:cNvPr id="44038" name="Rectangle 13">
            <a:extLst>
              <a:ext uri="{FF2B5EF4-FFF2-40B4-BE49-F238E27FC236}">
                <a16:creationId xmlns:a16="http://schemas.microsoft.com/office/drawing/2014/main" id="{6DC413E2-5C19-8169-8FC9-0EFE4168F3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5538" y="2308225"/>
            <a:ext cx="5711825" cy="3354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b="1" dirty="0">
                <a:latin typeface="Calibri" panose="020F0502020204030204" pitchFamily="34" charset="0"/>
              </a:rPr>
              <a:t>The architecture which was a Blend of various available technologies which suited for the scope of the project as well as the Production environment</a:t>
            </a:r>
          </a:p>
          <a:p>
            <a:pPr eaLnBrk="1" hangingPunct="1"/>
            <a:r>
              <a:rPr lang="en-US" altLang="en-US" b="1" dirty="0">
                <a:latin typeface="Calibri" panose="020F0502020204030204" pitchFamily="34" charset="0"/>
              </a:rPr>
              <a:t> 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000" b="1" dirty="0">
                <a:latin typeface="Calibri" panose="020F0502020204030204" pitchFamily="34" charset="0"/>
              </a:rPr>
              <a:t> Windows Application/Web based application for Barcode printing.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0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000" b="1" dirty="0">
                <a:latin typeface="Calibri" panose="020F0502020204030204" pitchFamily="34" charset="0"/>
              </a:rPr>
              <a:t> APIs for third party application integration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endParaRPr lang="en-US" altLang="en-US" sz="2000" b="1" dirty="0">
              <a:latin typeface="Calibri" panose="020F0502020204030204" pitchFamily="34" charset="0"/>
            </a:endParaRP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000" b="1" dirty="0">
                <a:latin typeface="Calibri" panose="020F0502020204030204" pitchFamily="34" charset="0"/>
              </a:rPr>
              <a:t> Modules for mobile devices in the warehouse for scanning the material movement</a:t>
            </a:r>
            <a:endParaRPr lang="en-US" altLang="en-US" b="1" dirty="0">
              <a:latin typeface="Calibri" panose="020F0502020204030204" pitchFamily="34" charset="0"/>
            </a:endParaRPr>
          </a:p>
        </p:txBody>
      </p:sp>
      <p:pic>
        <p:nvPicPr>
          <p:cNvPr id="44039" name="Picture 8">
            <a:extLst>
              <a:ext uri="{FF2B5EF4-FFF2-40B4-BE49-F238E27FC236}">
                <a16:creationId xmlns:a16="http://schemas.microsoft.com/office/drawing/2014/main" id="{9994DEC6-A7DE-D48D-010D-0FAB1C90F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2282825"/>
            <a:ext cx="4838700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3" grpId="0"/>
      <p:bldP spid="34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itle 7">
            <a:extLst>
              <a:ext uri="{FF2B5EF4-FFF2-40B4-BE49-F238E27FC236}">
                <a16:creationId xmlns:a16="http://schemas.microsoft.com/office/drawing/2014/main" id="{9CE238C2-8D54-089C-836C-4108926B1751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690563" y="579438"/>
            <a:ext cx="10614025" cy="665162"/>
          </a:xfrm>
          <a:ln>
            <a:miter lim="800000"/>
            <a:headEnd/>
            <a:tailEnd/>
          </a:ln>
        </p:spPr>
        <p:txBody>
          <a:bodyPr vert="horz" lIns="91440" tIns="45720" rIns="91440" bIns="45720" numCol="1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en-IN" u="sng" dirty="0">
                <a:solidFill>
                  <a:schemeClr val="bg2">
                    <a:lumMod val="50000"/>
                  </a:schemeClr>
                </a:solidFill>
                <a:latin typeface="Neris Thin"/>
                <a:ea typeface="Gulim"/>
                <a:cs typeface="Gulim"/>
              </a:rPr>
              <a:t>Solution portfolio</a:t>
            </a:r>
            <a:endParaRPr lang="id-ID" u="sng" dirty="0">
              <a:solidFill>
                <a:schemeClr val="bg2">
                  <a:lumMod val="50000"/>
                </a:schemeClr>
              </a:solidFill>
              <a:latin typeface="Neris Thin"/>
              <a:ea typeface="Gulim"/>
              <a:cs typeface="Gulim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DA27CC1-0A12-7BDA-73F2-7E66F581FB45}"/>
              </a:ext>
            </a:extLst>
          </p:cNvPr>
          <p:cNvGraphicFramePr>
            <a:graphicFrameLocks noGrp="1"/>
          </p:cNvGraphicFramePr>
          <p:nvPr/>
        </p:nvGraphicFramePr>
        <p:xfrm>
          <a:off x="1109663" y="1711325"/>
          <a:ext cx="9928225" cy="4084639"/>
        </p:xfrm>
        <a:graphic>
          <a:graphicData uri="http://schemas.openxmlformats.org/drawingml/2006/table">
            <a:tbl>
              <a:tblPr/>
              <a:tblGrid>
                <a:gridCol w="14293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4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24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824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2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Item Type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Model</a:t>
                      </a:r>
                      <a:endParaRPr lang="en-IN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Purpose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7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WMS Software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Calibri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WMS software to handle different operations as mentioned in above slides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To handle different barcode based transactions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3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Portable scanner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Calibri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Model to be finalized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To handle scanning of the Barcode, during putaway, pick, Dispatch, PV etc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70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Barcode printer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Calibri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Printer model</a:t>
                      </a:r>
                      <a:r>
                        <a:rPr lang="en-IN" sz="1100" baseline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 to be finalized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Will be used to generate barcode labels for cartons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Barcode label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>
                        <a:solidFill>
                          <a:srgbClr val="000000"/>
                        </a:solidFill>
                        <a:latin typeface="Verdana"/>
                        <a:ea typeface="Calibri"/>
                        <a:cs typeface="Calibri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Label Size &amp; Material to be finalized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For carton labels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5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b="1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Ribbon</a:t>
                      </a:r>
                      <a:endParaRPr lang="en-IN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IN" sz="1100" dirty="0">
                        <a:solidFill>
                          <a:srgbClr val="000000"/>
                        </a:solidFill>
                        <a:latin typeface="Verdana"/>
                        <a:ea typeface="Calibri"/>
                        <a:cs typeface="Calibri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Ribbon</a:t>
                      </a:r>
                      <a:r>
                        <a:rPr lang="en-IN" sz="1100" baseline="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 </a:t>
                      </a: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Size &amp; Material to be finalized</a:t>
                      </a:r>
                      <a:endParaRPr lang="en-IN" sz="11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100" dirty="0">
                          <a:solidFill>
                            <a:srgbClr val="000000"/>
                          </a:solidFill>
                          <a:latin typeface="Verdana"/>
                          <a:ea typeface="Calibri"/>
                          <a:cs typeface="Calibri"/>
                        </a:rPr>
                        <a:t>To print labels</a:t>
                      </a:r>
                      <a:endParaRPr lang="en-IN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1" marR="190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5096" name="Picture 3">
            <a:extLst>
              <a:ext uri="{FF2B5EF4-FFF2-40B4-BE49-F238E27FC236}">
                <a16:creationId xmlns:a16="http://schemas.microsoft.com/office/drawing/2014/main" id="{2B710DC9-BB9F-AEE4-754D-F7765ACA0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2160588"/>
            <a:ext cx="18859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7" name="Picture 15">
            <a:extLst>
              <a:ext uri="{FF2B5EF4-FFF2-40B4-BE49-F238E27FC236}">
                <a16:creationId xmlns:a16="http://schemas.microsoft.com/office/drawing/2014/main" id="{75BAB909-9944-C555-B72B-02993DF0BD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2763838"/>
            <a:ext cx="504825" cy="93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8" name="Picture 16">
            <a:extLst>
              <a:ext uri="{FF2B5EF4-FFF2-40B4-BE49-F238E27FC236}">
                <a16:creationId xmlns:a16="http://schemas.microsoft.com/office/drawing/2014/main" id="{8B30348B-E4CB-85BE-DA20-48822454CE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688" y="3808413"/>
            <a:ext cx="1255712" cy="94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99" name="Picture 17">
            <a:extLst>
              <a:ext uri="{FF2B5EF4-FFF2-40B4-BE49-F238E27FC236}">
                <a16:creationId xmlns:a16="http://schemas.microsoft.com/office/drawing/2014/main" id="{35B63E42-9E5D-B682-EC0D-A2BE35A1A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4813300"/>
            <a:ext cx="865187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100" name="Picture 18">
            <a:extLst>
              <a:ext uri="{FF2B5EF4-FFF2-40B4-BE49-F238E27FC236}">
                <a16:creationId xmlns:a16="http://schemas.microsoft.com/office/drawing/2014/main" id="{CEE9100B-DD67-8D99-5292-4C0CC2FBC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325" y="5365750"/>
            <a:ext cx="561975" cy="411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id="{5E3E4D7B-CE84-92D5-63A3-17874847E85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46083" name="Picture 3" descr="WMS1.jpg">
            <a:extLst>
              <a:ext uri="{FF2B5EF4-FFF2-40B4-BE49-F238E27FC236}">
                <a16:creationId xmlns:a16="http://schemas.microsoft.com/office/drawing/2014/main" id="{76564674-228D-16DB-C205-A9B34A5504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925" y="1565275"/>
            <a:ext cx="6980238" cy="370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DBDE60B2-A944-85B4-0139-05D292B8A0C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47107" name="Picture 3" descr="WMS2.jpg">
            <a:extLst>
              <a:ext uri="{FF2B5EF4-FFF2-40B4-BE49-F238E27FC236}">
                <a16:creationId xmlns:a16="http://schemas.microsoft.com/office/drawing/2014/main" id="{5878C33E-6C57-FAC7-7651-4C86560D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1311275"/>
            <a:ext cx="10961688" cy="490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DBD53CE9-4A0F-7EE9-C760-44A74EBB410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48131" name="Picture 3" descr="WMS3.jpg">
            <a:extLst>
              <a:ext uri="{FF2B5EF4-FFF2-40B4-BE49-F238E27FC236}">
                <a16:creationId xmlns:a16="http://schemas.microsoft.com/office/drawing/2014/main" id="{3F53228F-77B1-6CCF-31BF-8123A27F8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1330325"/>
            <a:ext cx="11176000" cy="491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CEBDE00E-9CCD-E48E-B616-88F175FC4B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49155" name="Picture 3" descr="WMS4.jpg">
            <a:extLst>
              <a:ext uri="{FF2B5EF4-FFF2-40B4-BE49-F238E27FC236}">
                <a16:creationId xmlns:a16="http://schemas.microsoft.com/office/drawing/2014/main" id="{A7E05E33-E558-2F86-3F0C-08EA73C917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1350963"/>
            <a:ext cx="11064875" cy="481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>
            <a:extLst>
              <a:ext uri="{FF2B5EF4-FFF2-40B4-BE49-F238E27FC236}">
                <a16:creationId xmlns:a16="http://schemas.microsoft.com/office/drawing/2014/main" id="{337CD619-D470-BCF5-9A45-D1578C0866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50179" name="Picture 3" descr="WMS5.jpg">
            <a:extLst>
              <a:ext uri="{FF2B5EF4-FFF2-40B4-BE49-F238E27FC236}">
                <a16:creationId xmlns:a16="http://schemas.microsoft.com/office/drawing/2014/main" id="{F0835862-67EA-EDD4-A5B3-950074737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1290638"/>
            <a:ext cx="10699750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D8F787B9-0CCF-F1C7-70BA-CDA94FBB8B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51203" name="Picture 5" descr="WMS6.jpg">
            <a:extLst>
              <a:ext uri="{FF2B5EF4-FFF2-40B4-BE49-F238E27FC236}">
                <a16:creationId xmlns:a16="http://schemas.microsoft.com/office/drawing/2014/main" id="{D92A30AE-B070-126D-E3AD-254C8B84F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75" y="1330325"/>
            <a:ext cx="11347450" cy="489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F4C58C02-EA5D-D6B4-6A3C-4C6127542D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52227" name="Picture 3" descr="WMS7.jpg">
            <a:extLst>
              <a:ext uri="{FF2B5EF4-FFF2-40B4-BE49-F238E27FC236}">
                <a16:creationId xmlns:a16="http://schemas.microsoft.com/office/drawing/2014/main" id="{14DA3B90-187D-2047-D2D3-458D3F042E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0963"/>
            <a:ext cx="12192000" cy="477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55763204-8E45-AE27-EDA0-FF21E82B326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711575" y="533400"/>
            <a:ext cx="6756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b="1"/>
              <a:t>SNAPS OF STALLION WMS</a:t>
            </a:r>
          </a:p>
        </p:txBody>
      </p:sp>
      <p:pic>
        <p:nvPicPr>
          <p:cNvPr id="53251" name="Picture 4" descr="WMS8.jpg">
            <a:extLst>
              <a:ext uri="{FF2B5EF4-FFF2-40B4-BE49-F238E27FC236}">
                <a16:creationId xmlns:a16="http://schemas.microsoft.com/office/drawing/2014/main" id="{2ED74710-CCFB-8E64-97B3-0BDCF6AE28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1168400"/>
            <a:ext cx="11591925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39B313E-5B8C-9457-6432-2D69ADD116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4002088"/>
            <a:ext cx="65246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8000">
                <a:solidFill>
                  <a:schemeClr val="bg1"/>
                </a:solidFill>
                <a:latin typeface="Neris Black"/>
              </a:rPr>
              <a:t>THANK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7F8420-DAF9-79EF-8048-FF9718969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7050" y="4422775"/>
            <a:ext cx="60579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d-ID" altLang="en-US" sz="2000">
                <a:solidFill>
                  <a:schemeClr val="bg1"/>
                </a:solidFill>
                <a:latin typeface="Calibri" panose="020F0502020204030204" pitchFamily="34" charset="0"/>
              </a:rPr>
              <a:t>For your wathcing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40B559D-F42C-A70B-0044-C755B67A497B}"/>
              </a:ext>
            </a:extLst>
          </p:cNvPr>
          <p:cNvSpPr/>
          <p:nvPr/>
        </p:nvSpPr>
        <p:spPr>
          <a:xfrm>
            <a:off x="5364163" y="4895850"/>
            <a:ext cx="252412" cy="2524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88DD487-60BE-1AA9-2D1A-1C1B8258C4A9}"/>
              </a:ext>
            </a:extLst>
          </p:cNvPr>
          <p:cNvSpPr/>
          <p:nvPr/>
        </p:nvSpPr>
        <p:spPr>
          <a:xfrm>
            <a:off x="5616575" y="4895850"/>
            <a:ext cx="250825" cy="2524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2C0BD682-241B-0489-FDFD-A55A62BF03DA}"/>
              </a:ext>
            </a:extLst>
          </p:cNvPr>
          <p:cNvSpPr/>
          <p:nvPr/>
        </p:nvSpPr>
        <p:spPr>
          <a:xfrm>
            <a:off x="5867400" y="4895850"/>
            <a:ext cx="252413" cy="2524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4745E6C-AAC5-17BB-21E0-940BFFC73559}"/>
              </a:ext>
            </a:extLst>
          </p:cNvPr>
          <p:cNvSpPr/>
          <p:nvPr/>
        </p:nvSpPr>
        <p:spPr>
          <a:xfrm>
            <a:off x="6119813" y="4895850"/>
            <a:ext cx="250825" cy="2524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EDC169E-4D1C-2A97-9B76-CF61CF01E648}"/>
              </a:ext>
            </a:extLst>
          </p:cNvPr>
          <p:cNvSpPr/>
          <p:nvPr/>
        </p:nvSpPr>
        <p:spPr>
          <a:xfrm>
            <a:off x="6370638" y="4895850"/>
            <a:ext cx="250825" cy="25241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CC5B653-7BC1-02D5-43E6-D1CE33E3147D}"/>
              </a:ext>
            </a:extLst>
          </p:cNvPr>
          <p:cNvSpPr/>
          <p:nvPr/>
        </p:nvSpPr>
        <p:spPr>
          <a:xfrm>
            <a:off x="6621463" y="4895850"/>
            <a:ext cx="252412" cy="25241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41D5297D-973C-DD6B-BBAC-F3F765051D6B}"/>
              </a:ext>
            </a:extLst>
          </p:cNvPr>
          <p:cNvGrpSpPr>
            <a:grpSpLocks/>
          </p:cNvGrpSpPr>
          <p:nvPr/>
        </p:nvGrpSpPr>
        <p:grpSpPr bwMode="auto">
          <a:xfrm>
            <a:off x="5081588" y="1314450"/>
            <a:ext cx="2028825" cy="2028825"/>
            <a:chOff x="5081786" y="1315096"/>
            <a:chExt cx="2028428" cy="2028428"/>
          </a:xfrm>
        </p:grpSpPr>
        <p:grpSp>
          <p:nvGrpSpPr>
            <p:cNvPr id="54284" name="Group 6">
              <a:extLst>
                <a:ext uri="{FF2B5EF4-FFF2-40B4-BE49-F238E27FC236}">
                  <a16:creationId xmlns:a16="http://schemas.microsoft.com/office/drawing/2014/main" id="{3F15E601-8C97-912A-4601-ACEF1D0362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81786" y="1315096"/>
              <a:ext cx="2028428" cy="2028428"/>
              <a:chOff x="3545058" y="2015197"/>
              <a:chExt cx="2827606" cy="2827606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2DAD318E-676C-C0B8-6C73-B81263B394B1}"/>
                  </a:ext>
                </a:extLst>
              </p:cNvPr>
              <p:cNvSpPr/>
              <p:nvPr/>
            </p:nvSpPr>
            <p:spPr>
              <a:xfrm>
                <a:off x="3545058" y="2015197"/>
                <a:ext cx="2827606" cy="282760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2E3749AF-AFE1-542E-7852-7F7F2DE6213F}"/>
                  </a:ext>
                </a:extLst>
              </p:cNvPr>
              <p:cNvSpPr/>
              <p:nvPr/>
            </p:nvSpPr>
            <p:spPr>
              <a:xfrm>
                <a:off x="3938887" y="2402389"/>
                <a:ext cx="2314300" cy="2314300"/>
              </a:xfrm>
              <a:prstGeom prst="ellipse">
                <a:avLst/>
              </a:prstGeom>
              <a:solidFill>
                <a:srgbClr val="222A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/>
              </a:p>
            </p:txBody>
          </p:sp>
        </p:grpSp>
        <p:grpSp>
          <p:nvGrpSpPr>
            <p:cNvPr id="6" name="Group 1">
              <a:extLst>
                <a:ext uri="{FF2B5EF4-FFF2-40B4-BE49-F238E27FC236}">
                  <a16:creationId xmlns:a16="http://schemas.microsoft.com/office/drawing/2014/main" id="{6A7057CB-ED8C-B290-3786-B1E64CF8DE85}"/>
                </a:ext>
              </a:extLst>
            </p:cNvPr>
            <p:cNvGrpSpPr/>
            <p:nvPr/>
          </p:nvGrpSpPr>
          <p:grpSpPr>
            <a:xfrm>
              <a:off x="5691754" y="1962981"/>
              <a:ext cx="1094859" cy="1008613"/>
              <a:chOff x="5364774" y="1187772"/>
              <a:chExt cx="2119666" cy="1952692"/>
            </a:xfrm>
            <a:solidFill>
              <a:schemeClr val="bg1"/>
            </a:solidFill>
          </p:grpSpPr>
          <p:sp>
            <p:nvSpPr>
              <p:cNvPr id="19" name="Freeform 34">
                <a:extLst>
                  <a:ext uri="{FF2B5EF4-FFF2-40B4-BE49-F238E27FC236}">
                    <a16:creationId xmlns:a16="http://schemas.microsoft.com/office/drawing/2014/main" id="{B70D0279-F8D1-CFD6-14AB-93BB1832BD4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64774" y="1187772"/>
                <a:ext cx="1511630" cy="1513107"/>
              </a:xfrm>
              <a:custGeom>
                <a:avLst/>
                <a:gdLst>
                  <a:gd name="T0" fmla="*/ 6223 w 10244"/>
                  <a:gd name="T1" fmla="*/ 1068 h 10249"/>
                  <a:gd name="T2" fmla="*/ 6451 w 10244"/>
                  <a:gd name="T3" fmla="*/ 1137 h 10249"/>
                  <a:gd name="T4" fmla="*/ 6673 w 10244"/>
                  <a:gd name="T5" fmla="*/ 1219 h 10249"/>
                  <a:gd name="T6" fmla="*/ 6889 w 10244"/>
                  <a:gd name="T7" fmla="*/ 1313 h 10249"/>
                  <a:gd name="T8" fmla="*/ 7098 w 10244"/>
                  <a:gd name="T9" fmla="*/ 1417 h 10249"/>
                  <a:gd name="T10" fmla="*/ 7342 w 10244"/>
                  <a:gd name="T11" fmla="*/ 1559 h 10249"/>
                  <a:gd name="T12" fmla="*/ 8743 w 10244"/>
                  <a:gd name="T13" fmla="*/ 3006 h 10249"/>
                  <a:gd name="T14" fmla="*/ 8947 w 10244"/>
                  <a:gd name="T15" fmla="*/ 3401 h 10249"/>
                  <a:gd name="T16" fmla="*/ 9107 w 10244"/>
                  <a:gd name="T17" fmla="*/ 3819 h 10249"/>
                  <a:gd name="T18" fmla="*/ 9224 w 10244"/>
                  <a:gd name="T19" fmla="*/ 4257 h 10249"/>
                  <a:gd name="T20" fmla="*/ 9153 w 10244"/>
                  <a:gd name="T21" fmla="*/ 6273 h 10249"/>
                  <a:gd name="T22" fmla="*/ 9006 w 10244"/>
                  <a:gd name="T23" fmla="*/ 6699 h 10249"/>
                  <a:gd name="T24" fmla="*/ 8817 w 10244"/>
                  <a:gd name="T25" fmla="*/ 7103 h 10249"/>
                  <a:gd name="T26" fmla="*/ 9350 w 10244"/>
                  <a:gd name="T27" fmla="*/ 8139 h 10249"/>
                  <a:gd name="T28" fmla="*/ 7092 w 10244"/>
                  <a:gd name="T29" fmla="*/ 8827 h 10249"/>
                  <a:gd name="T30" fmla="*/ 6689 w 10244"/>
                  <a:gd name="T31" fmla="*/ 9017 h 10249"/>
                  <a:gd name="T32" fmla="*/ 6264 w 10244"/>
                  <a:gd name="T33" fmla="*/ 9162 h 10249"/>
                  <a:gd name="T34" fmla="*/ 4152 w 10244"/>
                  <a:gd name="T35" fmla="*/ 10232 h 10249"/>
                  <a:gd name="T36" fmla="*/ 3813 w 10244"/>
                  <a:gd name="T37" fmla="*/ 9114 h 10249"/>
                  <a:gd name="T38" fmla="*/ 3395 w 10244"/>
                  <a:gd name="T39" fmla="*/ 8951 h 10249"/>
                  <a:gd name="T40" fmla="*/ 3000 w 10244"/>
                  <a:gd name="T41" fmla="*/ 8746 h 10249"/>
                  <a:gd name="T42" fmla="*/ 1558 w 10244"/>
                  <a:gd name="T43" fmla="*/ 7344 h 10249"/>
                  <a:gd name="T44" fmla="*/ 1344 w 10244"/>
                  <a:gd name="T45" fmla="*/ 6956 h 10249"/>
                  <a:gd name="T46" fmla="*/ 1170 w 10244"/>
                  <a:gd name="T47" fmla="*/ 6543 h 10249"/>
                  <a:gd name="T48" fmla="*/ 1040 w 10244"/>
                  <a:gd name="T49" fmla="*/ 6110 h 10249"/>
                  <a:gd name="T50" fmla="*/ 1049 w 10244"/>
                  <a:gd name="T51" fmla="*/ 4093 h 10249"/>
                  <a:gd name="T52" fmla="*/ 1183 w 10244"/>
                  <a:gd name="T53" fmla="*/ 3662 h 10249"/>
                  <a:gd name="T54" fmla="*/ 1361 w 10244"/>
                  <a:gd name="T55" fmla="*/ 3252 h 10249"/>
                  <a:gd name="T56" fmla="*/ 1579 w 10244"/>
                  <a:gd name="T57" fmla="*/ 2865 h 10249"/>
                  <a:gd name="T58" fmla="*/ 3033 w 10244"/>
                  <a:gd name="T59" fmla="*/ 1476 h 10249"/>
                  <a:gd name="T60" fmla="*/ 3429 w 10244"/>
                  <a:gd name="T61" fmla="*/ 1275 h 10249"/>
                  <a:gd name="T62" fmla="*/ 3849 w 10244"/>
                  <a:gd name="T63" fmla="*/ 1116 h 10249"/>
                  <a:gd name="T64" fmla="*/ 4199 w 10244"/>
                  <a:gd name="T65" fmla="*/ 0 h 10249"/>
                  <a:gd name="T66" fmla="*/ 5396 w 10244"/>
                  <a:gd name="T67" fmla="*/ 2412 h 10249"/>
                  <a:gd name="T68" fmla="*/ 6053 w 10244"/>
                  <a:gd name="T69" fmla="*/ 2564 h 10249"/>
                  <a:gd name="T70" fmla="*/ 6638 w 10244"/>
                  <a:gd name="T71" fmla="*/ 2864 h 10249"/>
                  <a:gd name="T72" fmla="*/ 7131 w 10244"/>
                  <a:gd name="T73" fmla="*/ 3291 h 10249"/>
                  <a:gd name="T74" fmla="*/ 7508 w 10244"/>
                  <a:gd name="T75" fmla="*/ 3823 h 10249"/>
                  <a:gd name="T76" fmla="*/ 7752 w 10244"/>
                  <a:gd name="T77" fmla="*/ 4441 h 10249"/>
                  <a:gd name="T78" fmla="*/ 7836 w 10244"/>
                  <a:gd name="T79" fmla="*/ 5121 h 10249"/>
                  <a:gd name="T80" fmla="*/ 7752 w 10244"/>
                  <a:gd name="T81" fmla="*/ 5801 h 10249"/>
                  <a:gd name="T82" fmla="*/ 7508 w 10244"/>
                  <a:gd name="T83" fmla="*/ 6418 h 10249"/>
                  <a:gd name="T84" fmla="*/ 7131 w 10244"/>
                  <a:gd name="T85" fmla="*/ 6951 h 10249"/>
                  <a:gd name="T86" fmla="*/ 6638 w 10244"/>
                  <a:gd name="T87" fmla="*/ 7378 h 10249"/>
                  <a:gd name="T88" fmla="*/ 6053 w 10244"/>
                  <a:gd name="T89" fmla="*/ 7678 h 10249"/>
                  <a:gd name="T90" fmla="*/ 5396 w 10244"/>
                  <a:gd name="T91" fmla="*/ 7829 h 10249"/>
                  <a:gd name="T92" fmla="*/ 4704 w 10244"/>
                  <a:gd name="T93" fmla="*/ 7812 h 10249"/>
                  <a:gd name="T94" fmla="*/ 4059 w 10244"/>
                  <a:gd name="T95" fmla="*/ 7629 h 10249"/>
                  <a:gd name="T96" fmla="*/ 3492 w 10244"/>
                  <a:gd name="T97" fmla="*/ 7302 h 10249"/>
                  <a:gd name="T98" fmla="*/ 3020 w 10244"/>
                  <a:gd name="T99" fmla="*/ 6852 h 10249"/>
                  <a:gd name="T100" fmla="*/ 2668 w 10244"/>
                  <a:gd name="T101" fmla="*/ 6301 h 10249"/>
                  <a:gd name="T102" fmla="*/ 2455 w 10244"/>
                  <a:gd name="T103" fmla="*/ 5669 h 10249"/>
                  <a:gd name="T104" fmla="*/ 2403 w 10244"/>
                  <a:gd name="T105" fmla="*/ 4981 h 10249"/>
                  <a:gd name="T106" fmla="*/ 2521 w 10244"/>
                  <a:gd name="T107" fmla="*/ 4312 h 10249"/>
                  <a:gd name="T108" fmla="*/ 2792 w 10244"/>
                  <a:gd name="T109" fmla="*/ 3710 h 10249"/>
                  <a:gd name="T110" fmla="*/ 3195 w 10244"/>
                  <a:gd name="T111" fmla="*/ 3197 h 10249"/>
                  <a:gd name="T112" fmla="*/ 3709 w 10244"/>
                  <a:gd name="T113" fmla="*/ 2793 h 10249"/>
                  <a:gd name="T114" fmla="*/ 4310 w 10244"/>
                  <a:gd name="T115" fmla="*/ 2521 h 10249"/>
                  <a:gd name="T116" fmla="*/ 4979 w 10244"/>
                  <a:gd name="T117" fmla="*/ 2402 h 10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244" h="10249">
                    <a:moveTo>
                      <a:pt x="6037" y="1022"/>
                    </a:moveTo>
                    <a:lnTo>
                      <a:pt x="6084" y="1032"/>
                    </a:lnTo>
                    <a:lnTo>
                      <a:pt x="6130" y="1044"/>
                    </a:lnTo>
                    <a:lnTo>
                      <a:pt x="6177" y="1056"/>
                    </a:lnTo>
                    <a:lnTo>
                      <a:pt x="6223" y="1068"/>
                    </a:lnTo>
                    <a:lnTo>
                      <a:pt x="6269" y="1081"/>
                    </a:lnTo>
                    <a:lnTo>
                      <a:pt x="6315" y="1094"/>
                    </a:lnTo>
                    <a:lnTo>
                      <a:pt x="6360" y="1108"/>
                    </a:lnTo>
                    <a:lnTo>
                      <a:pt x="6406" y="1122"/>
                    </a:lnTo>
                    <a:lnTo>
                      <a:pt x="6451" y="1137"/>
                    </a:lnTo>
                    <a:lnTo>
                      <a:pt x="6496" y="1152"/>
                    </a:lnTo>
                    <a:lnTo>
                      <a:pt x="6540" y="1169"/>
                    </a:lnTo>
                    <a:lnTo>
                      <a:pt x="6585" y="1185"/>
                    </a:lnTo>
                    <a:lnTo>
                      <a:pt x="6629" y="1201"/>
                    </a:lnTo>
                    <a:lnTo>
                      <a:pt x="6673" y="1219"/>
                    </a:lnTo>
                    <a:lnTo>
                      <a:pt x="6717" y="1237"/>
                    </a:lnTo>
                    <a:lnTo>
                      <a:pt x="6760" y="1255"/>
                    </a:lnTo>
                    <a:lnTo>
                      <a:pt x="6804" y="1274"/>
                    </a:lnTo>
                    <a:lnTo>
                      <a:pt x="6847" y="1292"/>
                    </a:lnTo>
                    <a:lnTo>
                      <a:pt x="6889" y="1313"/>
                    </a:lnTo>
                    <a:lnTo>
                      <a:pt x="6932" y="1332"/>
                    </a:lnTo>
                    <a:lnTo>
                      <a:pt x="6973" y="1353"/>
                    </a:lnTo>
                    <a:lnTo>
                      <a:pt x="7015" y="1374"/>
                    </a:lnTo>
                    <a:lnTo>
                      <a:pt x="7057" y="1396"/>
                    </a:lnTo>
                    <a:lnTo>
                      <a:pt x="7098" y="1417"/>
                    </a:lnTo>
                    <a:lnTo>
                      <a:pt x="7140" y="1440"/>
                    </a:lnTo>
                    <a:lnTo>
                      <a:pt x="7181" y="1463"/>
                    </a:lnTo>
                    <a:lnTo>
                      <a:pt x="7221" y="1486"/>
                    </a:lnTo>
                    <a:lnTo>
                      <a:pt x="7262" y="1509"/>
                    </a:lnTo>
                    <a:lnTo>
                      <a:pt x="7342" y="1559"/>
                    </a:lnTo>
                    <a:lnTo>
                      <a:pt x="7419" y="1609"/>
                    </a:lnTo>
                    <a:lnTo>
                      <a:pt x="8152" y="898"/>
                    </a:lnTo>
                    <a:lnTo>
                      <a:pt x="9431" y="2220"/>
                    </a:lnTo>
                    <a:lnTo>
                      <a:pt x="8698" y="2930"/>
                    </a:lnTo>
                    <a:lnTo>
                      <a:pt x="8743" y="3006"/>
                    </a:lnTo>
                    <a:lnTo>
                      <a:pt x="8787" y="3084"/>
                    </a:lnTo>
                    <a:lnTo>
                      <a:pt x="8829" y="3162"/>
                    </a:lnTo>
                    <a:lnTo>
                      <a:pt x="8870" y="3241"/>
                    </a:lnTo>
                    <a:lnTo>
                      <a:pt x="8909" y="3321"/>
                    </a:lnTo>
                    <a:lnTo>
                      <a:pt x="8947" y="3401"/>
                    </a:lnTo>
                    <a:lnTo>
                      <a:pt x="8983" y="3483"/>
                    </a:lnTo>
                    <a:lnTo>
                      <a:pt x="9016" y="3566"/>
                    </a:lnTo>
                    <a:lnTo>
                      <a:pt x="9048" y="3650"/>
                    </a:lnTo>
                    <a:lnTo>
                      <a:pt x="9079" y="3734"/>
                    </a:lnTo>
                    <a:lnTo>
                      <a:pt x="9107" y="3819"/>
                    </a:lnTo>
                    <a:lnTo>
                      <a:pt x="9135" y="3906"/>
                    </a:lnTo>
                    <a:lnTo>
                      <a:pt x="9160" y="3992"/>
                    </a:lnTo>
                    <a:lnTo>
                      <a:pt x="9183" y="4080"/>
                    </a:lnTo>
                    <a:lnTo>
                      <a:pt x="9205" y="4168"/>
                    </a:lnTo>
                    <a:lnTo>
                      <a:pt x="9224" y="4257"/>
                    </a:lnTo>
                    <a:lnTo>
                      <a:pt x="10244" y="4272"/>
                    </a:lnTo>
                    <a:lnTo>
                      <a:pt x="10219" y="6111"/>
                    </a:lnTo>
                    <a:lnTo>
                      <a:pt x="9199" y="6097"/>
                    </a:lnTo>
                    <a:lnTo>
                      <a:pt x="9177" y="6185"/>
                    </a:lnTo>
                    <a:lnTo>
                      <a:pt x="9153" y="6273"/>
                    </a:lnTo>
                    <a:lnTo>
                      <a:pt x="9127" y="6360"/>
                    </a:lnTo>
                    <a:lnTo>
                      <a:pt x="9099" y="6446"/>
                    </a:lnTo>
                    <a:lnTo>
                      <a:pt x="9071" y="6531"/>
                    </a:lnTo>
                    <a:lnTo>
                      <a:pt x="9039" y="6616"/>
                    </a:lnTo>
                    <a:lnTo>
                      <a:pt x="9006" y="6699"/>
                    </a:lnTo>
                    <a:lnTo>
                      <a:pt x="8971" y="6782"/>
                    </a:lnTo>
                    <a:lnTo>
                      <a:pt x="8936" y="6864"/>
                    </a:lnTo>
                    <a:lnTo>
                      <a:pt x="8898" y="6945"/>
                    </a:lnTo>
                    <a:lnTo>
                      <a:pt x="8858" y="7024"/>
                    </a:lnTo>
                    <a:lnTo>
                      <a:pt x="8817" y="7103"/>
                    </a:lnTo>
                    <a:lnTo>
                      <a:pt x="8774" y="7181"/>
                    </a:lnTo>
                    <a:lnTo>
                      <a:pt x="8729" y="7258"/>
                    </a:lnTo>
                    <a:lnTo>
                      <a:pt x="8683" y="7334"/>
                    </a:lnTo>
                    <a:lnTo>
                      <a:pt x="8636" y="7409"/>
                    </a:lnTo>
                    <a:lnTo>
                      <a:pt x="9350" y="8139"/>
                    </a:lnTo>
                    <a:lnTo>
                      <a:pt x="8035" y="9425"/>
                    </a:lnTo>
                    <a:lnTo>
                      <a:pt x="7322" y="8695"/>
                    </a:lnTo>
                    <a:lnTo>
                      <a:pt x="7246" y="8740"/>
                    </a:lnTo>
                    <a:lnTo>
                      <a:pt x="7170" y="8785"/>
                    </a:lnTo>
                    <a:lnTo>
                      <a:pt x="7092" y="8827"/>
                    </a:lnTo>
                    <a:lnTo>
                      <a:pt x="7013" y="8868"/>
                    </a:lnTo>
                    <a:lnTo>
                      <a:pt x="6934" y="8908"/>
                    </a:lnTo>
                    <a:lnTo>
                      <a:pt x="6853" y="8946"/>
                    </a:lnTo>
                    <a:lnTo>
                      <a:pt x="6771" y="8982"/>
                    </a:lnTo>
                    <a:lnTo>
                      <a:pt x="6689" y="9017"/>
                    </a:lnTo>
                    <a:lnTo>
                      <a:pt x="6605" y="9049"/>
                    </a:lnTo>
                    <a:lnTo>
                      <a:pt x="6522" y="9080"/>
                    </a:lnTo>
                    <a:lnTo>
                      <a:pt x="6436" y="9110"/>
                    </a:lnTo>
                    <a:lnTo>
                      <a:pt x="6350" y="9137"/>
                    </a:lnTo>
                    <a:lnTo>
                      <a:pt x="6264" y="9162"/>
                    </a:lnTo>
                    <a:lnTo>
                      <a:pt x="6176" y="9187"/>
                    </a:lnTo>
                    <a:lnTo>
                      <a:pt x="6088" y="9208"/>
                    </a:lnTo>
                    <a:lnTo>
                      <a:pt x="5999" y="9228"/>
                    </a:lnTo>
                    <a:lnTo>
                      <a:pt x="5990" y="10249"/>
                    </a:lnTo>
                    <a:lnTo>
                      <a:pt x="4152" y="10232"/>
                    </a:lnTo>
                    <a:lnTo>
                      <a:pt x="4162" y="9211"/>
                    </a:lnTo>
                    <a:lnTo>
                      <a:pt x="4074" y="9190"/>
                    </a:lnTo>
                    <a:lnTo>
                      <a:pt x="3986" y="9166"/>
                    </a:lnTo>
                    <a:lnTo>
                      <a:pt x="3899" y="9141"/>
                    </a:lnTo>
                    <a:lnTo>
                      <a:pt x="3813" y="9114"/>
                    </a:lnTo>
                    <a:lnTo>
                      <a:pt x="3727" y="9084"/>
                    </a:lnTo>
                    <a:lnTo>
                      <a:pt x="3643" y="9054"/>
                    </a:lnTo>
                    <a:lnTo>
                      <a:pt x="3559" y="9022"/>
                    </a:lnTo>
                    <a:lnTo>
                      <a:pt x="3477" y="8987"/>
                    </a:lnTo>
                    <a:lnTo>
                      <a:pt x="3395" y="8951"/>
                    </a:lnTo>
                    <a:lnTo>
                      <a:pt x="3314" y="8913"/>
                    </a:lnTo>
                    <a:lnTo>
                      <a:pt x="3234" y="8874"/>
                    </a:lnTo>
                    <a:lnTo>
                      <a:pt x="3154" y="8833"/>
                    </a:lnTo>
                    <a:lnTo>
                      <a:pt x="3077" y="8790"/>
                    </a:lnTo>
                    <a:lnTo>
                      <a:pt x="3000" y="8746"/>
                    </a:lnTo>
                    <a:lnTo>
                      <a:pt x="2923" y="8701"/>
                    </a:lnTo>
                    <a:lnTo>
                      <a:pt x="2849" y="8653"/>
                    </a:lnTo>
                    <a:lnTo>
                      <a:pt x="2123" y="9371"/>
                    </a:lnTo>
                    <a:lnTo>
                      <a:pt x="832" y="8062"/>
                    </a:lnTo>
                    <a:lnTo>
                      <a:pt x="1558" y="7344"/>
                    </a:lnTo>
                    <a:lnTo>
                      <a:pt x="1512" y="7268"/>
                    </a:lnTo>
                    <a:lnTo>
                      <a:pt x="1467" y="7191"/>
                    </a:lnTo>
                    <a:lnTo>
                      <a:pt x="1424" y="7115"/>
                    </a:lnTo>
                    <a:lnTo>
                      <a:pt x="1383" y="7036"/>
                    </a:lnTo>
                    <a:lnTo>
                      <a:pt x="1344" y="6956"/>
                    </a:lnTo>
                    <a:lnTo>
                      <a:pt x="1306" y="6875"/>
                    </a:lnTo>
                    <a:lnTo>
                      <a:pt x="1269" y="6793"/>
                    </a:lnTo>
                    <a:lnTo>
                      <a:pt x="1234" y="6711"/>
                    </a:lnTo>
                    <a:lnTo>
                      <a:pt x="1201" y="6628"/>
                    </a:lnTo>
                    <a:lnTo>
                      <a:pt x="1170" y="6543"/>
                    </a:lnTo>
                    <a:lnTo>
                      <a:pt x="1140" y="6458"/>
                    </a:lnTo>
                    <a:lnTo>
                      <a:pt x="1112" y="6372"/>
                    </a:lnTo>
                    <a:lnTo>
                      <a:pt x="1087" y="6286"/>
                    </a:lnTo>
                    <a:lnTo>
                      <a:pt x="1062" y="6198"/>
                    </a:lnTo>
                    <a:lnTo>
                      <a:pt x="1040" y="6110"/>
                    </a:lnTo>
                    <a:lnTo>
                      <a:pt x="1019" y="6022"/>
                    </a:lnTo>
                    <a:lnTo>
                      <a:pt x="0" y="6017"/>
                    </a:lnTo>
                    <a:lnTo>
                      <a:pt x="8" y="4177"/>
                    </a:lnTo>
                    <a:lnTo>
                      <a:pt x="1029" y="4183"/>
                    </a:lnTo>
                    <a:lnTo>
                      <a:pt x="1049" y="4093"/>
                    </a:lnTo>
                    <a:lnTo>
                      <a:pt x="1073" y="4005"/>
                    </a:lnTo>
                    <a:lnTo>
                      <a:pt x="1097" y="3918"/>
                    </a:lnTo>
                    <a:lnTo>
                      <a:pt x="1124" y="3832"/>
                    </a:lnTo>
                    <a:lnTo>
                      <a:pt x="1152" y="3746"/>
                    </a:lnTo>
                    <a:lnTo>
                      <a:pt x="1183" y="3662"/>
                    </a:lnTo>
                    <a:lnTo>
                      <a:pt x="1215" y="3579"/>
                    </a:lnTo>
                    <a:lnTo>
                      <a:pt x="1248" y="3496"/>
                    </a:lnTo>
                    <a:lnTo>
                      <a:pt x="1284" y="3413"/>
                    </a:lnTo>
                    <a:lnTo>
                      <a:pt x="1322" y="3332"/>
                    </a:lnTo>
                    <a:lnTo>
                      <a:pt x="1361" y="3252"/>
                    </a:lnTo>
                    <a:lnTo>
                      <a:pt x="1401" y="3172"/>
                    </a:lnTo>
                    <a:lnTo>
                      <a:pt x="1443" y="3094"/>
                    </a:lnTo>
                    <a:lnTo>
                      <a:pt x="1487" y="3016"/>
                    </a:lnTo>
                    <a:lnTo>
                      <a:pt x="1532" y="2941"/>
                    </a:lnTo>
                    <a:lnTo>
                      <a:pt x="1579" y="2865"/>
                    </a:lnTo>
                    <a:lnTo>
                      <a:pt x="859" y="2141"/>
                    </a:lnTo>
                    <a:lnTo>
                      <a:pt x="2162" y="843"/>
                    </a:lnTo>
                    <a:lnTo>
                      <a:pt x="2881" y="1568"/>
                    </a:lnTo>
                    <a:lnTo>
                      <a:pt x="2956" y="1521"/>
                    </a:lnTo>
                    <a:lnTo>
                      <a:pt x="3033" y="1476"/>
                    </a:lnTo>
                    <a:lnTo>
                      <a:pt x="3110" y="1433"/>
                    </a:lnTo>
                    <a:lnTo>
                      <a:pt x="3189" y="1391"/>
                    </a:lnTo>
                    <a:lnTo>
                      <a:pt x="3268" y="1351"/>
                    </a:lnTo>
                    <a:lnTo>
                      <a:pt x="3349" y="1312"/>
                    </a:lnTo>
                    <a:lnTo>
                      <a:pt x="3429" y="1275"/>
                    </a:lnTo>
                    <a:lnTo>
                      <a:pt x="3512" y="1240"/>
                    </a:lnTo>
                    <a:lnTo>
                      <a:pt x="3595" y="1206"/>
                    </a:lnTo>
                    <a:lnTo>
                      <a:pt x="3679" y="1175"/>
                    </a:lnTo>
                    <a:lnTo>
                      <a:pt x="3764" y="1145"/>
                    </a:lnTo>
                    <a:lnTo>
                      <a:pt x="3849" y="1116"/>
                    </a:lnTo>
                    <a:lnTo>
                      <a:pt x="3936" y="1090"/>
                    </a:lnTo>
                    <a:lnTo>
                      <a:pt x="4023" y="1065"/>
                    </a:lnTo>
                    <a:lnTo>
                      <a:pt x="4110" y="1043"/>
                    </a:lnTo>
                    <a:lnTo>
                      <a:pt x="4199" y="1022"/>
                    </a:lnTo>
                    <a:lnTo>
                      <a:pt x="4199" y="0"/>
                    </a:lnTo>
                    <a:lnTo>
                      <a:pt x="6037" y="0"/>
                    </a:lnTo>
                    <a:lnTo>
                      <a:pt x="6037" y="1022"/>
                    </a:lnTo>
                    <a:close/>
                    <a:moveTo>
                      <a:pt x="5118" y="2399"/>
                    </a:moveTo>
                    <a:lnTo>
                      <a:pt x="5258" y="2402"/>
                    </a:lnTo>
                    <a:lnTo>
                      <a:pt x="5396" y="2412"/>
                    </a:lnTo>
                    <a:lnTo>
                      <a:pt x="5532" y="2430"/>
                    </a:lnTo>
                    <a:lnTo>
                      <a:pt x="5666" y="2454"/>
                    </a:lnTo>
                    <a:lnTo>
                      <a:pt x="5798" y="2484"/>
                    </a:lnTo>
                    <a:lnTo>
                      <a:pt x="5926" y="2521"/>
                    </a:lnTo>
                    <a:lnTo>
                      <a:pt x="6053" y="2564"/>
                    </a:lnTo>
                    <a:lnTo>
                      <a:pt x="6176" y="2613"/>
                    </a:lnTo>
                    <a:lnTo>
                      <a:pt x="6297" y="2667"/>
                    </a:lnTo>
                    <a:lnTo>
                      <a:pt x="6414" y="2728"/>
                    </a:lnTo>
                    <a:lnTo>
                      <a:pt x="6528" y="2793"/>
                    </a:lnTo>
                    <a:lnTo>
                      <a:pt x="6638" y="2864"/>
                    </a:lnTo>
                    <a:lnTo>
                      <a:pt x="6744" y="2940"/>
                    </a:lnTo>
                    <a:lnTo>
                      <a:pt x="6848" y="3021"/>
                    </a:lnTo>
                    <a:lnTo>
                      <a:pt x="6946" y="3106"/>
                    </a:lnTo>
                    <a:lnTo>
                      <a:pt x="7041" y="3197"/>
                    </a:lnTo>
                    <a:lnTo>
                      <a:pt x="7131" y="3291"/>
                    </a:lnTo>
                    <a:lnTo>
                      <a:pt x="7216" y="3389"/>
                    </a:lnTo>
                    <a:lnTo>
                      <a:pt x="7297" y="3493"/>
                    </a:lnTo>
                    <a:lnTo>
                      <a:pt x="7372" y="3599"/>
                    </a:lnTo>
                    <a:lnTo>
                      <a:pt x="7443" y="3710"/>
                    </a:lnTo>
                    <a:lnTo>
                      <a:pt x="7508" y="3823"/>
                    </a:lnTo>
                    <a:lnTo>
                      <a:pt x="7569" y="3941"/>
                    </a:lnTo>
                    <a:lnTo>
                      <a:pt x="7623" y="4062"/>
                    </a:lnTo>
                    <a:lnTo>
                      <a:pt x="7672" y="4185"/>
                    </a:lnTo>
                    <a:lnTo>
                      <a:pt x="7715" y="4312"/>
                    </a:lnTo>
                    <a:lnTo>
                      <a:pt x="7752" y="4441"/>
                    </a:lnTo>
                    <a:lnTo>
                      <a:pt x="7781" y="4573"/>
                    </a:lnTo>
                    <a:lnTo>
                      <a:pt x="7806" y="4707"/>
                    </a:lnTo>
                    <a:lnTo>
                      <a:pt x="7823" y="4843"/>
                    </a:lnTo>
                    <a:lnTo>
                      <a:pt x="7833" y="4981"/>
                    </a:lnTo>
                    <a:lnTo>
                      <a:pt x="7836" y="5121"/>
                    </a:lnTo>
                    <a:lnTo>
                      <a:pt x="7833" y="5261"/>
                    </a:lnTo>
                    <a:lnTo>
                      <a:pt x="7823" y="5399"/>
                    </a:lnTo>
                    <a:lnTo>
                      <a:pt x="7806" y="5535"/>
                    </a:lnTo>
                    <a:lnTo>
                      <a:pt x="7781" y="5669"/>
                    </a:lnTo>
                    <a:lnTo>
                      <a:pt x="7752" y="5801"/>
                    </a:lnTo>
                    <a:lnTo>
                      <a:pt x="7715" y="5930"/>
                    </a:lnTo>
                    <a:lnTo>
                      <a:pt x="7672" y="6057"/>
                    </a:lnTo>
                    <a:lnTo>
                      <a:pt x="7623" y="6181"/>
                    </a:lnTo>
                    <a:lnTo>
                      <a:pt x="7569" y="6301"/>
                    </a:lnTo>
                    <a:lnTo>
                      <a:pt x="7508" y="6418"/>
                    </a:lnTo>
                    <a:lnTo>
                      <a:pt x="7443" y="6532"/>
                    </a:lnTo>
                    <a:lnTo>
                      <a:pt x="7372" y="6643"/>
                    </a:lnTo>
                    <a:lnTo>
                      <a:pt x="7297" y="6749"/>
                    </a:lnTo>
                    <a:lnTo>
                      <a:pt x="7216" y="6852"/>
                    </a:lnTo>
                    <a:lnTo>
                      <a:pt x="7131" y="6951"/>
                    </a:lnTo>
                    <a:lnTo>
                      <a:pt x="7041" y="7046"/>
                    </a:lnTo>
                    <a:lnTo>
                      <a:pt x="6946" y="7136"/>
                    </a:lnTo>
                    <a:lnTo>
                      <a:pt x="6848" y="7221"/>
                    </a:lnTo>
                    <a:lnTo>
                      <a:pt x="6744" y="7302"/>
                    </a:lnTo>
                    <a:lnTo>
                      <a:pt x="6638" y="7378"/>
                    </a:lnTo>
                    <a:lnTo>
                      <a:pt x="6528" y="7448"/>
                    </a:lnTo>
                    <a:lnTo>
                      <a:pt x="6414" y="7514"/>
                    </a:lnTo>
                    <a:lnTo>
                      <a:pt x="6297" y="7574"/>
                    </a:lnTo>
                    <a:lnTo>
                      <a:pt x="6176" y="7629"/>
                    </a:lnTo>
                    <a:lnTo>
                      <a:pt x="6053" y="7678"/>
                    </a:lnTo>
                    <a:lnTo>
                      <a:pt x="5926" y="7721"/>
                    </a:lnTo>
                    <a:lnTo>
                      <a:pt x="5798" y="7758"/>
                    </a:lnTo>
                    <a:lnTo>
                      <a:pt x="5666" y="7787"/>
                    </a:lnTo>
                    <a:lnTo>
                      <a:pt x="5532" y="7812"/>
                    </a:lnTo>
                    <a:lnTo>
                      <a:pt x="5396" y="7829"/>
                    </a:lnTo>
                    <a:lnTo>
                      <a:pt x="5258" y="7839"/>
                    </a:lnTo>
                    <a:lnTo>
                      <a:pt x="5118" y="7842"/>
                    </a:lnTo>
                    <a:lnTo>
                      <a:pt x="4979" y="7839"/>
                    </a:lnTo>
                    <a:lnTo>
                      <a:pt x="4841" y="7829"/>
                    </a:lnTo>
                    <a:lnTo>
                      <a:pt x="4704" y="7812"/>
                    </a:lnTo>
                    <a:lnTo>
                      <a:pt x="4571" y="7787"/>
                    </a:lnTo>
                    <a:lnTo>
                      <a:pt x="4439" y="7758"/>
                    </a:lnTo>
                    <a:lnTo>
                      <a:pt x="4310" y="7721"/>
                    </a:lnTo>
                    <a:lnTo>
                      <a:pt x="4183" y="7678"/>
                    </a:lnTo>
                    <a:lnTo>
                      <a:pt x="4059" y="7629"/>
                    </a:lnTo>
                    <a:lnTo>
                      <a:pt x="3940" y="7574"/>
                    </a:lnTo>
                    <a:lnTo>
                      <a:pt x="3822" y="7514"/>
                    </a:lnTo>
                    <a:lnTo>
                      <a:pt x="3709" y="7448"/>
                    </a:lnTo>
                    <a:lnTo>
                      <a:pt x="3598" y="7378"/>
                    </a:lnTo>
                    <a:lnTo>
                      <a:pt x="3492" y="7302"/>
                    </a:lnTo>
                    <a:lnTo>
                      <a:pt x="3389" y="7221"/>
                    </a:lnTo>
                    <a:lnTo>
                      <a:pt x="3290" y="7136"/>
                    </a:lnTo>
                    <a:lnTo>
                      <a:pt x="3195" y="7046"/>
                    </a:lnTo>
                    <a:lnTo>
                      <a:pt x="3105" y="6951"/>
                    </a:lnTo>
                    <a:lnTo>
                      <a:pt x="3020" y="6852"/>
                    </a:lnTo>
                    <a:lnTo>
                      <a:pt x="2940" y="6749"/>
                    </a:lnTo>
                    <a:lnTo>
                      <a:pt x="2864" y="6643"/>
                    </a:lnTo>
                    <a:lnTo>
                      <a:pt x="2792" y="6532"/>
                    </a:lnTo>
                    <a:lnTo>
                      <a:pt x="2727" y="6418"/>
                    </a:lnTo>
                    <a:lnTo>
                      <a:pt x="2668" y="6301"/>
                    </a:lnTo>
                    <a:lnTo>
                      <a:pt x="2612" y="6181"/>
                    </a:lnTo>
                    <a:lnTo>
                      <a:pt x="2564" y="6057"/>
                    </a:lnTo>
                    <a:lnTo>
                      <a:pt x="2521" y="5930"/>
                    </a:lnTo>
                    <a:lnTo>
                      <a:pt x="2485" y="5801"/>
                    </a:lnTo>
                    <a:lnTo>
                      <a:pt x="2455" y="5669"/>
                    </a:lnTo>
                    <a:lnTo>
                      <a:pt x="2430" y="5535"/>
                    </a:lnTo>
                    <a:lnTo>
                      <a:pt x="2413" y="5399"/>
                    </a:lnTo>
                    <a:lnTo>
                      <a:pt x="2403" y="5261"/>
                    </a:lnTo>
                    <a:lnTo>
                      <a:pt x="2400" y="5121"/>
                    </a:lnTo>
                    <a:lnTo>
                      <a:pt x="2403" y="4981"/>
                    </a:lnTo>
                    <a:lnTo>
                      <a:pt x="2413" y="4843"/>
                    </a:lnTo>
                    <a:lnTo>
                      <a:pt x="2430" y="4707"/>
                    </a:lnTo>
                    <a:lnTo>
                      <a:pt x="2455" y="4573"/>
                    </a:lnTo>
                    <a:lnTo>
                      <a:pt x="2485" y="4441"/>
                    </a:lnTo>
                    <a:lnTo>
                      <a:pt x="2521" y="4312"/>
                    </a:lnTo>
                    <a:lnTo>
                      <a:pt x="2564" y="4185"/>
                    </a:lnTo>
                    <a:lnTo>
                      <a:pt x="2612" y="4062"/>
                    </a:lnTo>
                    <a:lnTo>
                      <a:pt x="2668" y="3941"/>
                    </a:lnTo>
                    <a:lnTo>
                      <a:pt x="2727" y="3823"/>
                    </a:lnTo>
                    <a:lnTo>
                      <a:pt x="2792" y="3710"/>
                    </a:lnTo>
                    <a:lnTo>
                      <a:pt x="2864" y="3599"/>
                    </a:lnTo>
                    <a:lnTo>
                      <a:pt x="2940" y="3493"/>
                    </a:lnTo>
                    <a:lnTo>
                      <a:pt x="3020" y="3389"/>
                    </a:lnTo>
                    <a:lnTo>
                      <a:pt x="3105" y="3291"/>
                    </a:lnTo>
                    <a:lnTo>
                      <a:pt x="3195" y="3197"/>
                    </a:lnTo>
                    <a:lnTo>
                      <a:pt x="3290" y="3106"/>
                    </a:lnTo>
                    <a:lnTo>
                      <a:pt x="3389" y="3021"/>
                    </a:lnTo>
                    <a:lnTo>
                      <a:pt x="3492" y="2940"/>
                    </a:lnTo>
                    <a:lnTo>
                      <a:pt x="3598" y="2864"/>
                    </a:lnTo>
                    <a:lnTo>
                      <a:pt x="3709" y="2793"/>
                    </a:lnTo>
                    <a:lnTo>
                      <a:pt x="3822" y="2728"/>
                    </a:lnTo>
                    <a:lnTo>
                      <a:pt x="3940" y="2667"/>
                    </a:lnTo>
                    <a:lnTo>
                      <a:pt x="4059" y="2613"/>
                    </a:lnTo>
                    <a:lnTo>
                      <a:pt x="4183" y="2564"/>
                    </a:lnTo>
                    <a:lnTo>
                      <a:pt x="4310" y="2521"/>
                    </a:lnTo>
                    <a:lnTo>
                      <a:pt x="4439" y="2484"/>
                    </a:lnTo>
                    <a:lnTo>
                      <a:pt x="4571" y="2454"/>
                    </a:lnTo>
                    <a:lnTo>
                      <a:pt x="4704" y="2430"/>
                    </a:lnTo>
                    <a:lnTo>
                      <a:pt x="4841" y="2412"/>
                    </a:lnTo>
                    <a:lnTo>
                      <a:pt x="4979" y="2402"/>
                    </a:lnTo>
                    <a:lnTo>
                      <a:pt x="5118" y="239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14589A90-F9CC-CE28-3F77-936D69D5DC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34166" y="2089164"/>
                <a:ext cx="1050274" cy="1051300"/>
              </a:xfrm>
              <a:custGeom>
                <a:avLst/>
                <a:gdLst>
                  <a:gd name="T0" fmla="*/ 6223 w 10244"/>
                  <a:gd name="T1" fmla="*/ 1068 h 10249"/>
                  <a:gd name="T2" fmla="*/ 6451 w 10244"/>
                  <a:gd name="T3" fmla="*/ 1137 h 10249"/>
                  <a:gd name="T4" fmla="*/ 6673 w 10244"/>
                  <a:gd name="T5" fmla="*/ 1219 h 10249"/>
                  <a:gd name="T6" fmla="*/ 6889 w 10244"/>
                  <a:gd name="T7" fmla="*/ 1313 h 10249"/>
                  <a:gd name="T8" fmla="*/ 7098 w 10244"/>
                  <a:gd name="T9" fmla="*/ 1417 h 10249"/>
                  <a:gd name="T10" fmla="*/ 7342 w 10244"/>
                  <a:gd name="T11" fmla="*/ 1559 h 10249"/>
                  <a:gd name="T12" fmla="*/ 8743 w 10244"/>
                  <a:gd name="T13" fmla="*/ 3006 h 10249"/>
                  <a:gd name="T14" fmla="*/ 8947 w 10244"/>
                  <a:gd name="T15" fmla="*/ 3401 h 10249"/>
                  <a:gd name="T16" fmla="*/ 9107 w 10244"/>
                  <a:gd name="T17" fmla="*/ 3819 h 10249"/>
                  <a:gd name="T18" fmla="*/ 9224 w 10244"/>
                  <a:gd name="T19" fmla="*/ 4257 h 10249"/>
                  <a:gd name="T20" fmla="*/ 9153 w 10244"/>
                  <a:gd name="T21" fmla="*/ 6273 h 10249"/>
                  <a:gd name="T22" fmla="*/ 9006 w 10244"/>
                  <a:gd name="T23" fmla="*/ 6699 h 10249"/>
                  <a:gd name="T24" fmla="*/ 8817 w 10244"/>
                  <a:gd name="T25" fmla="*/ 7103 h 10249"/>
                  <a:gd name="T26" fmla="*/ 9350 w 10244"/>
                  <a:gd name="T27" fmla="*/ 8139 h 10249"/>
                  <a:gd name="T28" fmla="*/ 7092 w 10244"/>
                  <a:gd name="T29" fmla="*/ 8827 h 10249"/>
                  <a:gd name="T30" fmla="*/ 6689 w 10244"/>
                  <a:gd name="T31" fmla="*/ 9017 h 10249"/>
                  <a:gd name="T32" fmla="*/ 6264 w 10244"/>
                  <a:gd name="T33" fmla="*/ 9162 h 10249"/>
                  <a:gd name="T34" fmla="*/ 4152 w 10244"/>
                  <a:gd name="T35" fmla="*/ 10232 h 10249"/>
                  <a:gd name="T36" fmla="*/ 3813 w 10244"/>
                  <a:gd name="T37" fmla="*/ 9114 h 10249"/>
                  <a:gd name="T38" fmla="*/ 3395 w 10244"/>
                  <a:gd name="T39" fmla="*/ 8951 h 10249"/>
                  <a:gd name="T40" fmla="*/ 3000 w 10244"/>
                  <a:gd name="T41" fmla="*/ 8746 h 10249"/>
                  <a:gd name="T42" fmla="*/ 1558 w 10244"/>
                  <a:gd name="T43" fmla="*/ 7344 h 10249"/>
                  <a:gd name="T44" fmla="*/ 1344 w 10244"/>
                  <a:gd name="T45" fmla="*/ 6956 h 10249"/>
                  <a:gd name="T46" fmla="*/ 1170 w 10244"/>
                  <a:gd name="T47" fmla="*/ 6543 h 10249"/>
                  <a:gd name="T48" fmla="*/ 1040 w 10244"/>
                  <a:gd name="T49" fmla="*/ 6110 h 10249"/>
                  <a:gd name="T50" fmla="*/ 1049 w 10244"/>
                  <a:gd name="T51" fmla="*/ 4093 h 10249"/>
                  <a:gd name="T52" fmla="*/ 1183 w 10244"/>
                  <a:gd name="T53" fmla="*/ 3662 h 10249"/>
                  <a:gd name="T54" fmla="*/ 1361 w 10244"/>
                  <a:gd name="T55" fmla="*/ 3252 h 10249"/>
                  <a:gd name="T56" fmla="*/ 1579 w 10244"/>
                  <a:gd name="T57" fmla="*/ 2865 h 10249"/>
                  <a:gd name="T58" fmla="*/ 3033 w 10244"/>
                  <a:gd name="T59" fmla="*/ 1476 h 10249"/>
                  <a:gd name="T60" fmla="*/ 3429 w 10244"/>
                  <a:gd name="T61" fmla="*/ 1275 h 10249"/>
                  <a:gd name="T62" fmla="*/ 3849 w 10244"/>
                  <a:gd name="T63" fmla="*/ 1116 h 10249"/>
                  <a:gd name="T64" fmla="*/ 4199 w 10244"/>
                  <a:gd name="T65" fmla="*/ 0 h 10249"/>
                  <a:gd name="T66" fmla="*/ 5396 w 10244"/>
                  <a:gd name="T67" fmla="*/ 2412 h 10249"/>
                  <a:gd name="T68" fmla="*/ 6053 w 10244"/>
                  <a:gd name="T69" fmla="*/ 2564 h 10249"/>
                  <a:gd name="T70" fmla="*/ 6638 w 10244"/>
                  <a:gd name="T71" fmla="*/ 2864 h 10249"/>
                  <a:gd name="T72" fmla="*/ 7131 w 10244"/>
                  <a:gd name="T73" fmla="*/ 3291 h 10249"/>
                  <a:gd name="T74" fmla="*/ 7508 w 10244"/>
                  <a:gd name="T75" fmla="*/ 3823 h 10249"/>
                  <a:gd name="T76" fmla="*/ 7752 w 10244"/>
                  <a:gd name="T77" fmla="*/ 4441 h 10249"/>
                  <a:gd name="T78" fmla="*/ 7836 w 10244"/>
                  <a:gd name="T79" fmla="*/ 5121 h 10249"/>
                  <a:gd name="T80" fmla="*/ 7752 w 10244"/>
                  <a:gd name="T81" fmla="*/ 5801 h 10249"/>
                  <a:gd name="T82" fmla="*/ 7508 w 10244"/>
                  <a:gd name="T83" fmla="*/ 6418 h 10249"/>
                  <a:gd name="T84" fmla="*/ 7131 w 10244"/>
                  <a:gd name="T85" fmla="*/ 6951 h 10249"/>
                  <a:gd name="T86" fmla="*/ 6638 w 10244"/>
                  <a:gd name="T87" fmla="*/ 7378 h 10249"/>
                  <a:gd name="T88" fmla="*/ 6053 w 10244"/>
                  <a:gd name="T89" fmla="*/ 7678 h 10249"/>
                  <a:gd name="T90" fmla="*/ 5396 w 10244"/>
                  <a:gd name="T91" fmla="*/ 7829 h 10249"/>
                  <a:gd name="T92" fmla="*/ 4704 w 10244"/>
                  <a:gd name="T93" fmla="*/ 7812 h 10249"/>
                  <a:gd name="T94" fmla="*/ 4059 w 10244"/>
                  <a:gd name="T95" fmla="*/ 7629 h 10249"/>
                  <a:gd name="T96" fmla="*/ 3492 w 10244"/>
                  <a:gd name="T97" fmla="*/ 7302 h 10249"/>
                  <a:gd name="T98" fmla="*/ 3020 w 10244"/>
                  <a:gd name="T99" fmla="*/ 6852 h 10249"/>
                  <a:gd name="T100" fmla="*/ 2668 w 10244"/>
                  <a:gd name="T101" fmla="*/ 6301 h 10249"/>
                  <a:gd name="T102" fmla="*/ 2455 w 10244"/>
                  <a:gd name="T103" fmla="*/ 5669 h 10249"/>
                  <a:gd name="T104" fmla="*/ 2403 w 10244"/>
                  <a:gd name="T105" fmla="*/ 4981 h 10249"/>
                  <a:gd name="T106" fmla="*/ 2521 w 10244"/>
                  <a:gd name="T107" fmla="*/ 4312 h 10249"/>
                  <a:gd name="T108" fmla="*/ 2792 w 10244"/>
                  <a:gd name="T109" fmla="*/ 3710 h 10249"/>
                  <a:gd name="T110" fmla="*/ 3195 w 10244"/>
                  <a:gd name="T111" fmla="*/ 3197 h 10249"/>
                  <a:gd name="T112" fmla="*/ 3709 w 10244"/>
                  <a:gd name="T113" fmla="*/ 2793 h 10249"/>
                  <a:gd name="T114" fmla="*/ 4310 w 10244"/>
                  <a:gd name="T115" fmla="*/ 2521 h 10249"/>
                  <a:gd name="T116" fmla="*/ 4979 w 10244"/>
                  <a:gd name="T117" fmla="*/ 2402 h 10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244" h="10249">
                    <a:moveTo>
                      <a:pt x="6037" y="1022"/>
                    </a:moveTo>
                    <a:lnTo>
                      <a:pt x="6084" y="1032"/>
                    </a:lnTo>
                    <a:lnTo>
                      <a:pt x="6130" y="1044"/>
                    </a:lnTo>
                    <a:lnTo>
                      <a:pt x="6177" y="1056"/>
                    </a:lnTo>
                    <a:lnTo>
                      <a:pt x="6223" y="1068"/>
                    </a:lnTo>
                    <a:lnTo>
                      <a:pt x="6269" y="1081"/>
                    </a:lnTo>
                    <a:lnTo>
                      <a:pt x="6315" y="1094"/>
                    </a:lnTo>
                    <a:lnTo>
                      <a:pt x="6360" y="1108"/>
                    </a:lnTo>
                    <a:lnTo>
                      <a:pt x="6406" y="1122"/>
                    </a:lnTo>
                    <a:lnTo>
                      <a:pt x="6451" y="1137"/>
                    </a:lnTo>
                    <a:lnTo>
                      <a:pt x="6496" y="1152"/>
                    </a:lnTo>
                    <a:lnTo>
                      <a:pt x="6540" y="1169"/>
                    </a:lnTo>
                    <a:lnTo>
                      <a:pt x="6585" y="1185"/>
                    </a:lnTo>
                    <a:lnTo>
                      <a:pt x="6629" y="1201"/>
                    </a:lnTo>
                    <a:lnTo>
                      <a:pt x="6673" y="1219"/>
                    </a:lnTo>
                    <a:lnTo>
                      <a:pt x="6717" y="1237"/>
                    </a:lnTo>
                    <a:lnTo>
                      <a:pt x="6760" y="1255"/>
                    </a:lnTo>
                    <a:lnTo>
                      <a:pt x="6804" y="1274"/>
                    </a:lnTo>
                    <a:lnTo>
                      <a:pt x="6847" y="1292"/>
                    </a:lnTo>
                    <a:lnTo>
                      <a:pt x="6889" y="1313"/>
                    </a:lnTo>
                    <a:lnTo>
                      <a:pt x="6932" y="1332"/>
                    </a:lnTo>
                    <a:lnTo>
                      <a:pt x="6973" y="1353"/>
                    </a:lnTo>
                    <a:lnTo>
                      <a:pt x="7015" y="1374"/>
                    </a:lnTo>
                    <a:lnTo>
                      <a:pt x="7057" y="1396"/>
                    </a:lnTo>
                    <a:lnTo>
                      <a:pt x="7098" y="1417"/>
                    </a:lnTo>
                    <a:lnTo>
                      <a:pt x="7140" y="1440"/>
                    </a:lnTo>
                    <a:lnTo>
                      <a:pt x="7181" y="1463"/>
                    </a:lnTo>
                    <a:lnTo>
                      <a:pt x="7221" y="1486"/>
                    </a:lnTo>
                    <a:lnTo>
                      <a:pt x="7262" y="1509"/>
                    </a:lnTo>
                    <a:lnTo>
                      <a:pt x="7342" y="1559"/>
                    </a:lnTo>
                    <a:lnTo>
                      <a:pt x="7419" y="1609"/>
                    </a:lnTo>
                    <a:lnTo>
                      <a:pt x="8152" y="898"/>
                    </a:lnTo>
                    <a:lnTo>
                      <a:pt x="9431" y="2220"/>
                    </a:lnTo>
                    <a:lnTo>
                      <a:pt x="8698" y="2930"/>
                    </a:lnTo>
                    <a:lnTo>
                      <a:pt x="8743" y="3006"/>
                    </a:lnTo>
                    <a:lnTo>
                      <a:pt x="8787" y="3084"/>
                    </a:lnTo>
                    <a:lnTo>
                      <a:pt x="8829" y="3162"/>
                    </a:lnTo>
                    <a:lnTo>
                      <a:pt x="8870" y="3241"/>
                    </a:lnTo>
                    <a:lnTo>
                      <a:pt x="8909" y="3321"/>
                    </a:lnTo>
                    <a:lnTo>
                      <a:pt x="8947" y="3401"/>
                    </a:lnTo>
                    <a:lnTo>
                      <a:pt x="8983" y="3483"/>
                    </a:lnTo>
                    <a:lnTo>
                      <a:pt x="9016" y="3566"/>
                    </a:lnTo>
                    <a:lnTo>
                      <a:pt x="9048" y="3650"/>
                    </a:lnTo>
                    <a:lnTo>
                      <a:pt x="9079" y="3734"/>
                    </a:lnTo>
                    <a:lnTo>
                      <a:pt x="9107" y="3819"/>
                    </a:lnTo>
                    <a:lnTo>
                      <a:pt x="9135" y="3906"/>
                    </a:lnTo>
                    <a:lnTo>
                      <a:pt x="9160" y="3992"/>
                    </a:lnTo>
                    <a:lnTo>
                      <a:pt x="9183" y="4080"/>
                    </a:lnTo>
                    <a:lnTo>
                      <a:pt x="9205" y="4168"/>
                    </a:lnTo>
                    <a:lnTo>
                      <a:pt x="9224" y="4257"/>
                    </a:lnTo>
                    <a:lnTo>
                      <a:pt x="10244" y="4272"/>
                    </a:lnTo>
                    <a:lnTo>
                      <a:pt x="10219" y="6111"/>
                    </a:lnTo>
                    <a:lnTo>
                      <a:pt x="9199" y="6097"/>
                    </a:lnTo>
                    <a:lnTo>
                      <a:pt x="9177" y="6185"/>
                    </a:lnTo>
                    <a:lnTo>
                      <a:pt x="9153" y="6273"/>
                    </a:lnTo>
                    <a:lnTo>
                      <a:pt x="9127" y="6360"/>
                    </a:lnTo>
                    <a:lnTo>
                      <a:pt x="9099" y="6446"/>
                    </a:lnTo>
                    <a:lnTo>
                      <a:pt x="9071" y="6531"/>
                    </a:lnTo>
                    <a:lnTo>
                      <a:pt x="9039" y="6616"/>
                    </a:lnTo>
                    <a:lnTo>
                      <a:pt x="9006" y="6699"/>
                    </a:lnTo>
                    <a:lnTo>
                      <a:pt x="8971" y="6782"/>
                    </a:lnTo>
                    <a:lnTo>
                      <a:pt x="8936" y="6864"/>
                    </a:lnTo>
                    <a:lnTo>
                      <a:pt x="8898" y="6945"/>
                    </a:lnTo>
                    <a:lnTo>
                      <a:pt x="8858" y="7024"/>
                    </a:lnTo>
                    <a:lnTo>
                      <a:pt x="8817" y="7103"/>
                    </a:lnTo>
                    <a:lnTo>
                      <a:pt x="8774" y="7181"/>
                    </a:lnTo>
                    <a:lnTo>
                      <a:pt x="8729" y="7258"/>
                    </a:lnTo>
                    <a:lnTo>
                      <a:pt x="8683" y="7334"/>
                    </a:lnTo>
                    <a:lnTo>
                      <a:pt x="8636" y="7409"/>
                    </a:lnTo>
                    <a:lnTo>
                      <a:pt x="9350" y="8139"/>
                    </a:lnTo>
                    <a:lnTo>
                      <a:pt x="8035" y="9425"/>
                    </a:lnTo>
                    <a:lnTo>
                      <a:pt x="7322" y="8695"/>
                    </a:lnTo>
                    <a:lnTo>
                      <a:pt x="7246" y="8740"/>
                    </a:lnTo>
                    <a:lnTo>
                      <a:pt x="7170" y="8785"/>
                    </a:lnTo>
                    <a:lnTo>
                      <a:pt x="7092" y="8827"/>
                    </a:lnTo>
                    <a:lnTo>
                      <a:pt x="7013" y="8868"/>
                    </a:lnTo>
                    <a:lnTo>
                      <a:pt x="6934" y="8908"/>
                    </a:lnTo>
                    <a:lnTo>
                      <a:pt x="6853" y="8946"/>
                    </a:lnTo>
                    <a:lnTo>
                      <a:pt x="6771" y="8982"/>
                    </a:lnTo>
                    <a:lnTo>
                      <a:pt x="6689" y="9017"/>
                    </a:lnTo>
                    <a:lnTo>
                      <a:pt x="6605" y="9049"/>
                    </a:lnTo>
                    <a:lnTo>
                      <a:pt x="6522" y="9080"/>
                    </a:lnTo>
                    <a:lnTo>
                      <a:pt x="6436" y="9110"/>
                    </a:lnTo>
                    <a:lnTo>
                      <a:pt x="6350" y="9137"/>
                    </a:lnTo>
                    <a:lnTo>
                      <a:pt x="6264" y="9162"/>
                    </a:lnTo>
                    <a:lnTo>
                      <a:pt x="6176" y="9187"/>
                    </a:lnTo>
                    <a:lnTo>
                      <a:pt x="6088" y="9208"/>
                    </a:lnTo>
                    <a:lnTo>
                      <a:pt x="5999" y="9228"/>
                    </a:lnTo>
                    <a:lnTo>
                      <a:pt x="5990" y="10249"/>
                    </a:lnTo>
                    <a:lnTo>
                      <a:pt x="4152" y="10232"/>
                    </a:lnTo>
                    <a:lnTo>
                      <a:pt x="4162" y="9211"/>
                    </a:lnTo>
                    <a:lnTo>
                      <a:pt x="4074" y="9190"/>
                    </a:lnTo>
                    <a:lnTo>
                      <a:pt x="3986" y="9166"/>
                    </a:lnTo>
                    <a:lnTo>
                      <a:pt x="3899" y="9141"/>
                    </a:lnTo>
                    <a:lnTo>
                      <a:pt x="3813" y="9114"/>
                    </a:lnTo>
                    <a:lnTo>
                      <a:pt x="3727" y="9084"/>
                    </a:lnTo>
                    <a:lnTo>
                      <a:pt x="3643" y="9054"/>
                    </a:lnTo>
                    <a:lnTo>
                      <a:pt x="3559" y="9022"/>
                    </a:lnTo>
                    <a:lnTo>
                      <a:pt x="3477" y="8987"/>
                    </a:lnTo>
                    <a:lnTo>
                      <a:pt x="3395" y="8951"/>
                    </a:lnTo>
                    <a:lnTo>
                      <a:pt x="3314" y="8913"/>
                    </a:lnTo>
                    <a:lnTo>
                      <a:pt x="3234" y="8874"/>
                    </a:lnTo>
                    <a:lnTo>
                      <a:pt x="3154" y="8833"/>
                    </a:lnTo>
                    <a:lnTo>
                      <a:pt x="3077" y="8790"/>
                    </a:lnTo>
                    <a:lnTo>
                      <a:pt x="3000" y="8746"/>
                    </a:lnTo>
                    <a:lnTo>
                      <a:pt x="2923" y="8701"/>
                    </a:lnTo>
                    <a:lnTo>
                      <a:pt x="2849" y="8653"/>
                    </a:lnTo>
                    <a:lnTo>
                      <a:pt x="2123" y="9371"/>
                    </a:lnTo>
                    <a:lnTo>
                      <a:pt x="832" y="8062"/>
                    </a:lnTo>
                    <a:lnTo>
                      <a:pt x="1558" y="7344"/>
                    </a:lnTo>
                    <a:lnTo>
                      <a:pt x="1512" y="7268"/>
                    </a:lnTo>
                    <a:lnTo>
                      <a:pt x="1467" y="7191"/>
                    </a:lnTo>
                    <a:lnTo>
                      <a:pt x="1424" y="7115"/>
                    </a:lnTo>
                    <a:lnTo>
                      <a:pt x="1383" y="7036"/>
                    </a:lnTo>
                    <a:lnTo>
                      <a:pt x="1344" y="6956"/>
                    </a:lnTo>
                    <a:lnTo>
                      <a:pt x="1306" y="6875"/>
                    </a:lnTo>
                    <a:lnTo>
                      <a:pt x="1269" y="6793"/>
                    </a:lnTo>
                    <a:lnTo>
                      <a:pt x="1234" y="6711"/>
                    </a:lnTo>
                    <a:lnTo>
                      <a:pt x="1201" y="6628"/>
                    </a:lnTo>
                    <a:lnTo>
                      <a:pt x="1170" y="6543"/>
                    </a:lnTo>
                    <a:lnTo>
                      <a:pt x="1140" y="6458"/>
                    </a:lnTo>
                    <a:lnTo>
                      <a:pt x="1112" y="6372"/>
                    </a:lnTo>
                    <a:lnTo>
                      <a:pt x="1087" y="6286"/>
                    </a:lnTo>
                    <a:lnTo>
                      <a:pt x="1062" y="6198"/>
                    </a:lnTo>
                    <a:lnTo>
                      <a:pt x="1040" y="6110"/>
                    </a:lnTo>
                    <a:lnTo>
                      <a:pt x="1019" y="6022"/>
                    </a:lnTo>
                    <a:lnTo>
                      <a:pt x="0" y="6017"/>
                    </a:lnTo>
                    <a:lnTo>
                      <a:pt x="8" y="4177"/>
                    </a:lnTo>
                    <a:lnTo>
                      <a:pt x="1029" y="4183"/>
                    </a:lnTo>
                    <a:lnTo>
                      <a:pt x="1049" y="4093"/>
                    </a:lnTo>
                    <a:lnTo>
                      <a:pt x="1073" y="4005"/>
                    </a:lnTo>
                    <a:lnTo>
                      <a:pt x="1097" y="3918"/>
                    </a:lnTo>
                    <a:lnTo>
                      <a:pt x="1124" y="3832"/>
                    </a:lnTo>
                    <a:lnTo>
                      <a:pt x="1152" y="3746"/>
                    </a:lnTo>
                    <a:lnTo>
                      <a:pt x="1183" y="3662"/>
                    </a:lnTo>
                    <a:lnTo>
                      <a:pt x="1215" y="3579"/>
                    </a:lnTo>
                    <a:lnTo>
                      <a:pt x="1248" y="3496"/>
                    </a:lnTo>
                    <a:lnTo>
                      <a:pt x="1284" y="3413"/>
                    </a:lnTo>
                    <a:lnTo>
                      <a:pt x="1322" y="3332"/>
                    </a:lnTo>
                    <a:lnTo>
                      <a:pt x="1361" y="3252"/>
                    </a:lnTo>
                    <a:lnTo>
                      <a:pt x="1401" y="3172"/>
                    </a:lnTo>
                    <a:lnTo>
                      <a:pt x="1443" y="3094"/>
                    </a:lnTo>
                    <a:lnTo>
                      <a:pt x="1487" y="3016"/>
                    </a:lnTo>
                    <a:lnTo>
                      <a:pt x="1532" y="2941"/>
                    </a:lnTo>
                    <a:lnTo>
                      <a:pt x="1579" y="2865"/>
                    </a:lnTo>
                    <a:lnTo>
                      <a:pt x="859" y="2141"/>
                    </a:lnTo>
                    <a:lnTo>
                      <a:pt x="2162" y="843"/>
                    </a:lnTo>
                    <a:lnTo>
                      <a:pt x="2881" y="1568"/>
                    </a:lnTo>
                    <a:lnTo>
                      <a:pt x="2956" y="1521"/>
                    </a:lnTo>
                    <a:lnTo>
                      <a:pt x="3033" y="1476"/>
                    </a:lnTo>
                    <a:lnTo>
                      <a:pt x="3110" y="1433"/>
                    </a:lnTo>
                    <a:lnTo>
                      <a:pt x="3189" y="1391"/>
                    </a:lnTo>
                    <a:lnTo>
                      <a:pt x="3268" y="1351"/>
                    </a:lnTo>
                    <a:lnTo>
                      <a:pt x="3349" y="1312"/>
                    </a:lnTo>
                    <a:lnTo>
                      <a:pt x="3429" y="1275"/>
                    </a:lnTo>
                    <a:lnTo>
                      <a:pt x="3512" y="1240"/>
                    </a:lnTo>
                    <a:lnTo>
                      <a:pt x="3595" y="1206"/>
                    </a:lnTo>
                    <a:lnTo>
                      <a:pt x="3679" y="1175"/>
                    </a:lnTo>
                    <a:lnTo>
                      <a:pt x="3764" y="1145"/>
                    </a:lnTo>
                    <a:lnTo>
                      <a:pt x="3849" y="1116"/>
                    </a:lnTo>
                    <a:lnTo>
                      <a:pt x="3936" y="1090"/>
                    </a:lnTo>
                    <a:lnTo>
                      <a:pt x="4023" y="1065"/>
                    </a:lnTo>
                    <a:lnTo>
                      <a:pt x="4110" y="1043"/>
                    </a:lnTo>
                    <a:lnTo>
                      <a:pt x="4199" y="1022"/>
                    </a:lnTo>
                    <a:lnTo>
                      <a:pt x="4199" y="0"/>
                    </a:lnTo>
                    <a:lnTo>
                      <a:pt x="6037" y="0"/>
                    </a:lnTo>
                    <a:lnTo>
                      <a:pt x="6037" y="1022"/>
                    </a:lnTo>
                    <a:close/>
                    <a:moveTo>
                      <a:pt x="5118" y="2399"/>
                    </a:moveTo>
                    <a:lnTo>
                      <a:pt x="5258" y="2402"/>
                    </a:lnTo>
                    <a:lnTo>
                      <a:pt x="5396" y="2412"/>
                    </a:lnTo>
                    <a:lnTo>
                      <a:pt x="5532" y="2430"/>
                    </a:lnTo>
                    <a:lnTo>
                      <a:pt x="5666" y="2454"/>
                    </a:lnTo>
                    <a:lnTo>
                      <a:pt x="5798" y="2484"/>
                    </a:lnTo>
                    <a:lnTo>
                      <a:pt x="5926" y="2521"/>
                    </a:lnTo>
                    <a:lnTo>
                      <a:pt x="6053" y="2564"/>
                    </a:lnTo>
                    <a:lnTo>
                      <a:pt x="6176" y="2613"/>
                    </a:lnTo>
                    <a:lnTo>
                      <a:pt x="6297" y="2667"/>
                    </a:lnTo>
                    <a:lnTo>
                      <a:pt x="6414" y="2728"/>
                    </a:lnTo>
                    <a:lnTo>
                      <a:pt x="6528" y="2793"/>
                    </a:lnTo>
                    <a:lnTo>
                      <a:pt x="6638" y="2864"/>
                    </a:lnTo>
                    <a:lnTo>
                      <a:pt x="6744" y="2940"/>
                    </a:lnTo>
                    <a:lnTo>
                      <a:pt x="6848" y="3021"/>
                    </a:lnTo>
                    <a:lnTo>
                      <a:pt x="6946" y="3106"/>
                    </a:lnTo>
                    <a:lnTo>
                      <a:pt x="7041" y="3197"/>
                    </a:lnTo>
                    <a:lnTo>
                      <a:pt x="7131" y="3291"/>
                    </a:lnTo>
                    <a:lnTo>
                      <a:pt x="7216" y="3389"/>
                    </a:lnTo>
                    <a:lnTo>
                      <a:pt x="7297" y="3493"/>
                    </a:lnTo>
                    <a:lnTo>
                      <a:pt x="7372" y="3599"/>
                    </a:lnTo>
                    <a:lnTo>
                      <a:pt x="7443" y="3710"/>
                    </a:lnTo>
                    <a:lnTo>
                      <a:pt x="7508" y="3823"/>
                    </a:lnTo>
                    <a:lnTo>
                      <a:pt x="7569" y="3941"/>
                    </a:lnTo>
                    <a:lnTo>
                      <a:pt x="7623" y="4062"/>
                    </a:lnTo>
                    <a:lnTo>
                      <a:pt x="7672" y="4185"/>
                    </a:lnTo>
                    <a:lnTo>
                      <a:pt x="7715" y="4312"/>
                    </a:lnTo>
                    <a:lnTo>
                      <a:pt x="7752" y="4441"/>
                    </a:lnTo>
                    <a:lnTo>
                      <a:pt x="7781" y="4573"/>
                    </a:lnTo>
                    <a:lnTo>
                      <a:pt x="7806" y="4707"/>
                    </a:lnTo>
                    <a:lnTo>
                      <a:pt x="7823" y="4843"/>
                    </a:lnTo>
                    <a:lnTo>
                      <a:pt x="7833" y="4981"/>
                    </a:lnTo>
                    <a:lnTo>
                      <a:pt x="7836" y="5121"/>
                    </a:lnTo>
                    <a:lnTo>
                      <a:pt x="7833" y="5261"/>
                    </a:lnTo>
                    <a:lnTo>
                      <a:pt x="7823" y="5399"/>
                    </a:lnTo>
                    <a:lnTo>
                      <a:pt x="7806" y="5535"/>
                    </a:lnTo>
                    <a:lnTo>
                      <a:pt x="7781" y="5669"/>
                    </a:lnTo>
                    <a:lnTo>
                      <a:pt x="7752" y="5801"/>
                    </a:lnTo>
                    <a:lnTo>
                      <a:pt x="7715" y="5930"/>
                    </a:lnTo>
                    <a:lnTo>
                      <a:pt x="7672" y="6057"/>
                    </a:lnTo>
                    <a:lnTo>
                      <a:pt x="7623" y="6181"/>
                    </a:lnTo>
                    <a:lnTo>
                      <a:pt x="7569" y="6301"/>
                    </a:lnTo>
                    <a:lnTo>
                      <a:pt x="7508" y="6418"/>
                    </a:lnTo>
                    <a:lnTo>
                      <a:pt x="7443" y="6532"/>
                    </a:lnTo>
                    <a:lnTo>
                      <a:pt x="7372" y="6643"/>
                    </a:lnTo>
                    <a:lnTo>
                      <a:pt x="7297" y="6749"/>
                    </a:lnTo>
                    <a:lnTo>
                      <a:pt x="7216" y="6852"/>
                    </a:lnTo>
                    <a:lnTo>
                      <a:pt x="7131" y="6951"/>
                    </a:lnTo>
                    <a:lnTo>
                      <a:pt x="7041" y="7046"/>
                    </a:lnTo>
                    <a:lnTo>
                      <a:pt x="6946" y="7136"/>
                    </a:lnTo>
                    <a:lnTo>
                      <a:pt x="6848" y="7221"/>
                    </a:lnTo>
                    <a:lnTo>
                      <a:pt x="6744" y="7302"/>
                    </a:lnTo>
                    <a:lnTo>
                      <a:pt x="6638" y="7378"/>
                    </a:lnTo>
                    <a:lnTo>
                      <a:pt x="6528" y="7448"/>
                    </a:lnTo>
                    <a:lnTo>
                      <a:pt x="6414" y="7514"/>
                    </a:lnTo>
                    <a:lnTo>
                      <a:pt x="6297" y="7574"/>
                    </a:lnTo>
                    <a:lnTo>
                      <a:pt x="6176" y="7629"/>
                    </a:lnTo>
                    <a:lnTo>
                      <a:pt x="6053" y="7678"/>
                    </a:lnTo>
                    <a:lnTo>
                      <a:pt x="5926" y="7721"/>
                    </a:lnTo>
                    <a:lnTo>
                      <a:pt x="5798" y="7758"/>
                    </a:lnTo>
                    <a:lnTo>
                      <a:pt x="5666" y="7787"/>
                    </a:lnTo>
                    <a:lnTo>
                      <a:pt x="5532" y="7812"/>
                    </a:lnTo>
                    <a:lnTo>
                      <a:pt x="5396" y="7829"/>
                    </a:lnTo>
                    <a:lnTo>
                      <a:pt x="5258" y="7839"/>
                    </a:lnTo>
                    <a:lnTo>
                      <a:pt x="5118" y="7842"/>
                    </a:lnTo>
                    <a:lnTo>
                      <a:pt x="4979" y="7839"/>
                    </a:lnTo>
                    <a:lnTo>
                      <a:pt x="4841" y="7829"/>
                    </a:lnTo>
                    <a:lnTo>
                      <a:pt x="4704" y="7812"/>
                    </a:lnTo>
                    <a:lnTo>
                      <a:pt x="4571" y="7787"/>
                    </a:lnTo>
                    <a:lnTo>
                      <a:pt x="4439" y="7758"/>
                    </a:lnTo>
                    <a:lnTo>
                      <a:pt x="4310" y="7721"/>
                    </a:lnTo>
                    <a:lnTo>
                      <a:pt x="4183" y="7678"/>
                    </a:lnTo>
                    <a:lnTo>
                      <a:pt x="4059" y="7629"/>
                    </a:lnTo>
                    <a:lnTo>
                      <a:pt x="3940" y="7574"/>
                    </a:lnTo>
                    <a:lnTo>
                      <a:pt x="3822" y="7514"/>
                    </a:lnTo>
                    <a:lnTo>
                      <a:pt x="3709" y="7448"/>
                    </a:lnTo>
                    <a:lnTo>
                      <a:pt x="3598" y="7378"/>
                    </a:lnTo>
                    <a:lnTo>
                      <a:pt x="3492" y="7302"/>
                    </a:lnTo>
                    <a:lnTo>
                      <a:pt x="3389" y="7221"/>
                    </a:lnTo>
                    <a:lnTo>
                      <a:pt x="3290" y="7136"/>
                    </a:lnTo>
                    <a:lnTo>
                      <a:pt x="3195" y="7046"/>
                    </a:lnTo>
                    <a:lnTo>
                      <a:pt x="3105" y="6951"/>
                    </a:lnTo>
                    <a:lnTo>
                      <a:pt x="3020" y="6852"/>
                    </a:lnTo>
                    <a:lnTo>
                      <a:pt x="2940" y="6749"/>
                    </a:lnTo>
                    <a:lnTo>
                      <a:pt x="2864" y="6643"/>
                    </a:lnTo>
                    <a:lnTo>
                      <a:pt x="2792" y="6532"/>
                    </a:lnTo>
                    <a:lnTo>
                      <a:pt x="2727" y="6418"/>
                    </a:lnTo>
                    <a:lnTo>
                      <a:pt x="2668" y="6301"/>
                    </a:lnTo>
                    <a:lnTo>
                      <a:pt x="2612" y="6181"/>
                    </a:lnTo>
                    <a:lnTo>
                      <a:pt x="2564" y="6057"/>
                    </a:lnTo>
                    <a:lnTo>
                      <a:pt x="2521" y="5930"/>
                    </a:lnTo>
                    <a:lnTo>
                      <a:pt x="2485" y="5801"/>
                    </a:lnTo>
                    <a:lnTo>
                      <a:pt x="2455" y="5669"/>
                    </a:lnTo>
                    <a:lnTo>
                      <a:pt x="2430" y="5535"/>
                    </a:lnTo>
                    <a:lnTo>
                      <a:pt x="2413" y="5399"/>
                    </a:lnTo>
                    <a:lnTo>
                      <a:pt x="2403" y="5261"/>
                    </a:lnTo>
                    <a:lnTo>
                      <a:pt x="2400" y="5121"/>
                    </a:lnTo>
                    <a:lnTo>
                      <a:pt x="2403" y="4981"/>
                    </a:lnTo>
                    <a:lnTo>
                      <a:pt x="2413" y="4843"/>
                    </a:lnTo>
                    <a:lnTo>
                      <a:pt x="2430" y="4707"/>
                    </a:lnTo>
                    <a:lnTo>
                      <a:pt x="2455" y="4573"/>
                    </a:lnTo>
                    <a:lnTo>
                      <a:pt x="2485" y="4441"/>
                    </a:lnTo>
                    <a:lnTo>
                      <a:pt x="2521" y="4312"/>
                    </a:lnTo>
                    <a:lnTo>
                      <a:pt x="2564" y="4185"/>
                    </a:lnTo>
                    <a:lnTo>
                      <a:pt x="2612" y="4062"/>
                    </a:lnTo>
                    <a:lnTo>
                      <a:pt x="2668" y="3941"/>
                    </a:lnTo>
                    <a:lnTo>
                      <a:pt x="2727" y="3823"/>
                    </a:lnTo>
                    <a:lnTo>
                      <a:pt x="2792" y="3710"/>
                    </a:lnTo>
                    <a:lnTo>
                      <a:pt x="2864" y="3599"/>
                    </a:lnTo>
                    <a:lnTo>
                      <a:pt x="2940" y="3493"/>
                    </a:lnTo>
                    <a:lnTo>
                      <a:pt x="3020" y="3389"/>
                    </a:lnTo>
                    <a:lnTo>
                      <a:pt x="3105" y="3291"/>
                    </a:lnTo>
                    <a:lnTo>
                      <a:pt x="3195" y="3197"/>
                    </a:lnTo>
                    <a:lnTo>
                      <a:pt x="3290" y="3106"/>
                    </a:lnTo>
                    <a:lnTo>
                      <a:pt x="3389" y="3021"/>
                    </a:lnTo>
                    <a:lnTo>
                      <a:pt x="3492" y="2940"/>
                    </a:lnTo>
                    <a:lnTo>
                      <a:pt x="3598" y="2864"/>
                    </a:lnTo>
                    <a:lnTo>
                      <a:pt x="3709" y="2793"/>
                    </a:lnTo>
                    <a:lnTo>
                      <a:pt x="3822" y="2728"/>
                    </a:lnTo>
                    <a:lnTo>
                      <a:pt x="3940" y="2667"/>
                    </a:lnTo>
                    <a:lnTo>
                      <a:pt x="4059" y="2613"/>
                    </a:lnTo>
                    <a:lnTo>
                      <a:pt x="4183" y="2564"/>
                    </a:lnTo>
                    <a:lnTo>
                      <a:pt x="4310" y="2521"/>
                    </a:lnTo>
                    <a:lnTo>
                      <a:pt x="4439" y="2484"/>
                    </a:lnTo>
                    <a:lnTo>
                      <a:pt x="4571" y="2454"/>
                    </a:lnTo>
                    <a:lnTo>
                      <a:pt x="4704" y="2430"/>
                    </a:lnTo>
                    <a:lnTo>
                      <a:pt x="4841" y="2412"/>
                    </a:lnTo>
                    <a:lnTo>
                      <a:pt x="4979" y="2402"/>
                    </a:lnTo>
                    <a:lnTo>
                      <a:pt x="5118" y="2399"/>
                    </a:lnTo>
                    <a:close/>
                  </a:path>
                </a:pathLst>
              </a:custGeom>
              <a:grpFill/>
              <a:ln w="28575">
                <a:solidFill>
                  <a:srgbClr val="222A35"/>
                </a:solidFill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54283" name="Rectangle 17">
            <a:extLst>
              <a:ext uri="{FF2B5EF4-FFF2-40B4-BE49-F238E27FC236}">
                <a16:creationId xmlns:a16="http://schemas.microsoft.com/office/drawing/2014/main" id="{9540962E-3C6C-68B6-6B66-290C5F8666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038" y="3983038"/>
            <a:ext cx="28035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4000">
                <a:latin typeface="Calibri" panose="020F0502020204030204" pitchFamily="34" charset="0"/>
              </a:rPr>
              <a:t>Thanks You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Magnum Color">
      <a:dk1>
        <a:sysClr val="windowText" lastClr="000000"/>
      </a:dk1>
      <a:lt1>
        <a:sysClr val="window" lastClr="FFFFFF"/>
      </a:lt1>
      <a:dk2>
        <a:srgbClr val="3D4A65"/>
      </a:dk2>
      <a:lt2>
        <a:srgbClr val="E7E6E6"/>
      </a:lt2>
      <a:accent1>
        <a:srgbClr val="3776C3"/>
      </a:accent1>
      <a:accent2>
        <a:srgbClr val="16BA9B"/>
      </a:accent2>
      <a:accent3>
        <a:srgbClr val="74C042"/>
      </a:accent3>
      <a:accent4>
        <a:srgbClr val="EBB213"/>
      </a:accent4>
      <a:accent5>
        <a:srgbClr val="F7881F"/>
      </a:accent5>
      <a:accent6>
        <a:srgbClr val="ED2541"/>
      </a:accent6>
      <a:hlink>
        <a:srgbClr val="FCE70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A665520-7588-43A2-A034-1B0C88A28386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609cfa8d-25ba-4e95-957b-28cdf84140a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6045</TotalTime>
  <Words>1189</Words>
  <Application>Microsoft Office PowerPoint</Application>
  <PresentationFormat>Widescreen</PresentationFormat>
  <Paragraphs>204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 Light</vt:lpstr>
      <vt:lpstr>Calibri</vt:lpstr>
      <vt:lpstr>Neris Black</vt:lpstr>
      <vt:lpstr>Lucida Sans Unicode</vt:lpstr>
      <vt:lpstr>Neris Thin</vt:lpstr>
      <vt:lpstr>Gulim</vt:lpstr>
      <vt:lpstr>Wingdings</vt:lpstr>
      <vt:lpstr>Verdana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Problems Vs Solutions</vt:lpstr>
      <vt:lpstr>Solution-Features </vt:lpstr>
      <vt:lpstr>PowerPoint Presentation</vt:lpstr>
      <vt:lpstr>Material Issue for Production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Solution portfolio</vt:lpstr>
      <vt:lpstr>SNAPS OF STALLION WMS</vt:lpstr>
      <vt:lpstr>SNAPS OF STALLION WMS</vt:lpstr>
      <vt:lpstr>SNAPS OF STALLION WMS</vt:lpstr>
      <vt:lpstr>SNAPS OF STALLION WMS</vt:lpstr>
      <vt:lpstr>SNAPS OF STALLION WMS</vt:lpstr>
      <vt:lpstr>SNAPS OF STALLION WMS</vt:lpstr>
      <vt:lpstr>SNAPS OF STALLION WMS</vt:lpstr>
      <vt:lpstr>SNAPS OF STALLION WMS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Fajar Indra</dc:creator>
  <cp:lastModifiedBy>Sreenesh Shenoy</cp:lastModifiedBy>
  <cp:revision>517</cp:revision>
  <dcterms:created xsi:type="dcterms:W3CDTF">2015-03-18T02:45:57Z</dcterms:created>
  <dcterms:modified xsi:type="dcterms:W3CDTF">2026-05-26T07:04:55Z</dcterms:modified>
</cp:coreProperties>
</file>